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 id="2147483674" r:id="rId6"/>
    <p:sldMasterId id="2147483686" r:id="rId7"/>
  </p:sldMasterIdLst>
  <p:notesMasterIdLst>
    <p:notesMasterId r:id="rId21"/>
  </p:notesMasterIdLst>
  <p:handoutMasterIdLst>
    <p:handoutMasterId r:id="rId22"/>
  </p:handoutMasterIdLst>
  <p:sldIdLst>
    <p:sldId id="513" r:id="rId8"/>
    <p:sldId id="514" r:id="rId9"/>
    <p:sldId id="525" r:id="rId10"/>
    <p:sldId id="541" r:id="rId11"/>
    <p:sldId id="538" r:id="rId12"/>
    <p:sldId id="539" r:id="rId13"/>
    <p:sldId id="540" r:id="rId14"/>
    <p:sldId id="531" r:id="rId15"/>
    <p:sldId id="530" r:id="rId16"/>
    <p:sldId id="528" r:id="rId17"/>
    <p:sldId id="520" r:id="rId18"/>
    <p:sldId id="536" r:id="rId19"/>
    <p:sldId id="519" r:id="rId20"/>
  </p:sldIdLst>
  <p:sldSz cx="9144000" cy="5143500" type="screen16x9"/>
  <p:notesSz cx="6805613" cy="9944100"/>
  <p:defaultTextStyle>
    <a:defPPr>
      <a:defRPr lang="it-IT"/>
    </a:defPPr>
    <a:lvl1pPr marL="0" algn="l" defTabSz="456803" rtl="0" eaLnBrk="1" latinLnBrk="0" hangingPunct="1">
      <a:defRPr sz="1900" kern="1200">
        <a:solidFill>
          <a:schemeClr val="tx1"/>
        </a:solidFill>
        <a:latin typeface="+mn-lt"/>
        <a:ea typeface="+mn-ea"/>
        <a:cs typeface="+mn-cs"/>
      </a:defRPr>
    </a:lvl1pPr>
    <a:lvl2pPr marL="456803" algn="l" defTabSz="456803" rtl="0" eaLnBrk="1" latinLnBrk="0" hangingPunct="1">
      <a:defRPr sz="1900" kern="1200">
        <a:solidFill>
          <a:schemeClr val="tx1"/>
        </a:solidFill>
        <a:latin typeface="+mn-lt"/>
        <a:ea typeface="+mn-ea"/>
        <a:cs typeface="+mn-cs"/>
      </a:defRPr>
    </a:lvl2pPr>
    <a:lvl3pPr marL="913643" algn="l" defTabSz="456803" rtl="0" eaLnBrk="1" latinLnBrk="0" hangingPunct="1">
      <a:defRPr sz="1900" kern="1200">
        <a:solidFill>
          <a:schemeClr val="tx1"/>
        </a:solidFill>
        <a:latin typeface="+mn-lt"/>
        <a:ea typeface="+mn-ea"/>
        <a:cs typeface="+mn-cs"/>
      </a:defRPr>
    </a:lvl3pPr>
    <a:lvl4pPr marL="1370459" algn="l" defTabSz="456803" rtl="0" eaLnBrk="1" latinLnBrk="0" hangingPunct="1">
      <a:defRPr sz="1900" kern="1200">
        <a:solidFill>
          <a:schemeClr val="tx1"/>
        </a:solidFill>
        <a:latin typeface="+mn-lt"/>
        <a:ea typeface="+mn-ea"/>
        <a:cs typeface="+mn-cs"/>
      </a:defRPr>
    </a:lvl4pPr>
    <a:lvl5pPr marL="1827287" algn="l" defTabSz="456803" rtl="0" eaLnBrk="1" latinLnBrk="0" hangingPunct="1">
      <a:defRPr sz="1900" kern="1200">
        <a:solidFill>
          <a:schemeClr val="tx1"/>
        </a:solidFill>
        <a:latin typeface="+mn-lt"/>
        <a:ea typeface="+mn-ea"/>
        <a:cs typeface="+mn-cs"/>
      </a:defRPr>
    </a:lvl5pPr>
    <a:lvl6pPr marL="2284090" algn="l" defTabSz="456803" rtl="0" eaLnBrk="1" latinLnBrk="0" hangingPunct="1">
      <a:defRPr sz="1900" kern="1200">
        <a:solidFill>
          <a:schemeClr val="tx1"/>
        </a:solidFill>
        <a:latin typeface="+mn-lt"/>
        <a:ea typeface="+mn-ea"/>
        <a:cs typeface="+mn-cs"/>
      </a:defRPr>
    </a:lvl6pPr>
    <a:lvl7pPr marL="2740910" algn="l" defTabSz="456803" rtl="0" eaLnBrk="1" latinLnBrk="0" hangingPunct="1">
      <a:defRPr sz="1900" kern="1200">
        <a:solidFill>
          <a:schemeClr val="tx1"/>
        </a:solidFill>
        <a:latin typeface="+mn-lt"/>
        <a:ea typeface="+mn-ea"/>
        <a:cs typeface="+mn-cs"/>
      </a:defRPr>
    </a:lvl7pPr>
    <a:lvl8pPr marL="3197733" algn="l" defTabSz="456803" rtl="0" eaLnBrk="1" latinLnBrk="0" hangingPunct="1">
      <a:defRPr sz="1900" kern="1200">
        <a:solidFill>
          <a:schemeClr val="tx1"/>
        </a:solidFill>
        <a:latin typeface="+mn-lt"/>
        <a:ea typeface="+mn-ea"/>
        <a:cs typeface="+mn-cs"/>
      </a:defRPr>
    </a:lvl8pPr>
    <a:lvl9pPr marL="3654558" algn="l" defTabSz="456803" rtl="0" eaLnBrk="1" latinLnBrk="0" hangingPunct="1">
      <a:defRPr sz="1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11">
          <p15:clr>
            <a:srgbClr val="A4A3A4"/>
          </p15:clr>
        </p15:guide>
        <p15:guide id="2" orient="horz" pos="2132">
          <p15:clr>
            <a:srgbClr val="A4A3A4"/>
          </p15:clr>
        </p15:guide>
        <p15:guide id="3" pos="838">
          <p15:clr>
            <a:srgbClr val="A4A3A4"/>
          </p15:clr>
        </p15:guide>
        <p15:guide id="4" orient="horz" pos="1350">
          <p15:clr>
            <a:srgbClr val="A4A3A4"/>
          </p15:clr>
        </p15:guide>
        <p15:guide id="5" pos="3009">
          <p15:clr>
            <a:srgbClr val="A4A3A4"/>
          </p15:clr>
        </p15:guide>
      </p15:sldGuideLst>
    </p:ext>
    <p:ext uri="{2D200454-40CA-4A62-9FC3-DE9A4176ACB9}">
      <p15:notesGuideLst xmlns="" xmlns:p15="http://schemas.microsoft.com/office/powerpoint/2012/main">
        <p15:guide id="1" orient="horz" pos="3126">
          <p15:clr>
            <a:srgbClr val="A4A3A4"/>
          </p15:clr>
        </p15:guide>
        <p15:guide id="2" pos="2138">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abetta segre" initials="" lastIdx="0" clrIdx="0"/>
  <p:cmAuthor id="1" name="Annalisa Cicerchia" initials="AC"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D0"/>
    <a:srgbClr val="FDB409"/>
    <a:srgbClr val="4479CB"/>
    <a:srgbClr val="AE1023"/>
    <a:srgbClr val="CF1E24"/>
    <a:srgbClr val="F4C34F"/>
    <a:srgbClr val="CB6131"/>
    <a:srgbClr val="FFFF0A"/>
    <a:srgbClr val="FB0005"/>
    <a:srgbClr val="7E76A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Stile scuro 2 - Colore 3/Colore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Stile 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Stile scuro 1 - Colore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Stile medio 3 - Colore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91" autoAdjust="0"/>
    <p:restoredTop sz="92426" autoAdjust="0"/>
  </p:normalViewPr>
  <p:slideViewPr>
    <p:cSldViewPr snapToGrid="0" snapToObjects="1" showGuides="1">
      <p:cViewPr>
        <p:scale>
          <a:sx n="100" d="100"/>
          <a:sy n="100" d="100"/>
        </p:scale>
        <p:origin x="-1590" y="-720"/>
      </p:cViewPr>
      <p:guideLst>
        <p:guide orient="horz" pos="3121"/>
        <p:guide orient="horz" pos="177"/>
        <p:guide pos="3706"/>
        <p:guide pos="822"/>
      </p:guideLst>
    </p:cSldViewPr>
  </p:slideViewPr>
  <p:outlineViewPr>
    <p:cViewPr>
      <p:scale>
        <a:sx n="33" d="100"/>
        <a:sy n="33" d="100"/>
      </p:scale>
      <p:origin x="0" y="0"/>
    </p:cViewPr>
  </p:outlineViewPr>
  <p:notesTextViewPr>
    <p:cViewPr>
      <p:scale>
        <a:sx n="125" d="100"/>
        <a:sy n="125" d="100"/>
      </p:scale>
      <p:origin x="0" y="0"/>
    </p:cViewPr>
  </p:notesTextViewPr>
  <p:notesViewPr>
    <p:cSldViewPr snapToGrid="0" snapToObjects="1">
      <p:cViewPr varScale="1">
        <p:scale>
          <a:sx n="76" d="100"/>
          <a:sy n="76" d="100"/>
        </p:scale>
        <p:origin x="-1938" y="708"/>
      </p:cViewPr>
      <p:guideLst>
        <p:guide orient="horz" pos="3131"/>
        <p:guide orient="horz" pos="3133"/>
        <p:guide pos="214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9099" cy="497205"/>
          </a:xfrm>
          <a:prstGeom prst="rect">
            <a:avLst/>
          </a:prstGeom>
        </p:spPr>
        <p:txBody>
          <a:bodyPr vert="horz" lIns="93298" tIns="46649" rIns="93298" bIns="46649" rtlCol="0"/>
          <a:lstStyle>
            <a:lvl1pPr algn="l">
              <a:defRPr sz="1200"/>
            </a:lvl1pPr>
          </a:lstStyle>
          <a:p>
            <a:endParaRPr lang="it-IT"/>
          </a:p>
        </p:txBody>
      </p:sp>
      <p:sp>
        <p:nvSpPr>
          <p:cNvPr id="3" name="Segnaposto data 2"/>
          <p:cNvSpPr>
            <a:spLocks noGrp="1"/>
          </p:cNvSpPr>
          <p:nvPr>
            <p:ph type="dt" sz="quarter" idx="1"/>
          </p:nvPr>
        </p:nvSpPr>
        <p:spPr>
          <a:xfrm>
            <a:off x="3854941" y="1"/>
            <a:ext cx="2949099" cy="497205"/>
          </a:xfrm>
          <a:prstGeom prst="rect">
            <a:avLst/>
          </a:prstGeom>
        </p:spPr>
        <p:txBody>
          <a:bodyPr vert="horz" lIns="93298" tIns="46649" rIns="93298" bIns="46649" rtlCol="0"/>
          <a:lstStyle>
            <a:lvl1pPr algn="r">
              <a:defRPr sz="1200"/>
            </a:lvl1pPr>
          </a:lstStyle>
          <a:p>
            <a:fld id="{97E234F1-5CD4-4491-B051-D7AA0C744754}" type="datetimeFigureOut">
              <a:rPr lang="it-IT" smtClean="0"/>
              <a:pPr/>
              <a:t>01/10/2018</a:t>
            </a:fld>
            <a:endParaRPr lang="it-IT"/>
          </a:p>
        </p:txBody>
      </p:sp>
      <p:sp>
        <p:nvSpPr>
          <p:cNvPr id="4" name="Segnaposto piè di pagina 3"/>
          <p:cNvSpPr>
            <a:spLocks noGrp="1"/>
          </p:cNvSpPr>
          <p:nvPr>
            <p:ph type="ftr" sz="quarter" idx="2"/>
          </p:nvPr>
        </p:nvSpPr>
        <p:spPr>
          <a:xfrm>
            <a:off x="1" y="9445170"/>
            <a:ext cx="2949099" cy="497205"/>
          </a:xfrm>
          <a:prstGeom prst="rect">
            <a:avLst/>
          </a:prstGeom>
        </p:spPr>
        <p:txBody>
          <a:bodyPr vert="horz" lIns="93298" tIns="46649" rIns="93298" bIns="46649" rtlCol="0" anchor="b"/>
          <a:lstStyle>
            <a:lvl1pPr algn="l">
              <a:defRPr sz="1200"/>
            </a:lvl1pPr>
          </a:lstStyle>
          <a:p>
            <a:endParaRPr lang="it-IT"/>
          </a:p>
        </p:txBody>
      </p:sp>
      <p:sp>
        <p:nvSpPr>
          <p:cNvPr id="5" name="Segnaposto numero diapositiva 4"/>
          <p:cNvSpPr>
            <a:spLocks noGrp="1"/>
          </p:cNvSpPr>
          <p:nvPr>
            <p:ph type="sldNum" sz="quarter" idx="3"/>
          </p:nvPr>
        </p:nvSpPr>
        <p:spPr>
          <a:xfrm>
            <a:off x="3854941" y="9445170"/>
            <a:ext cx="2949099" cy="497205"/>
          </a:xfrm>
          <a:prstGeom prst="rect">
            <a:avLst/>
          </a:prstGeom>
        </p:spPr>
        <p:txBody>
          <a:bodyPr vert="horz" lIns="93298" tIns="46649" rIns="93298" bIns="46649" rtlCol="0" anchor="b"/>
          <a:lstStyle>
            <a:lvl1pPr algn="r">
              <a:defRPr sz="1200"/>
            </a:lvl1pPr>
          </a:lstStyle>
          <a:p>
            <a:fld id="{B8DE55D1-629F-49A4-9FDE-99C53E24F79F}" type="slidenum">
              <a:rPr lang="it-IT" smtClean="0"/>
              <a:pPr/>
              <a:t>‹N›</a:t>
            </a:fld>
            <a:endParaRPr lang="it-IT"/>
          </a:p>
        </p:txBody>
      </p:sp>
    </p:spTree>
    <p:extLst>
      <p:ext uri="{BB962C8B-B14F-4D97-AF65-F5344CB8AC3E}">
        <p14:creationId xmlns:p14="http://schemas.microsoft.com/office/powerpoint/2010/main" val="863334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9099" cy="497205"/>
          </a:xfrm>
          <a:prstGeom prst="rect">
            <a:avLst/>
          </a:prstGeom>
        </p:spPr>
        <p:txBody>
          <a:bodyPr vert="horz" lIns="93298" tIns="46649" rIns="93298" bIns="46649" rtlCol="0"/>
          <a:lstStyle>
            <a:lvl1pPr algn="l">
              <a:defRPr sz="1200"/>
            </a:lvl1pPr>
          </a:lstStyle>
          <a:p>
            <a:endParaRPr lang="it-IT"/>
          </a:p>
        </p:txBody>
      </p:sp>
      <p:sp>
        <p:nvSpPr>
          <p:cNvPr id="3" name="Segnaposto data 2"/>
          <p:cNvSpPr>
            <a:spLocks noGrp="1"/>
          </p:cNvSpPr>
          <p:nvPr>
            <p:ph type="dt" idx="1"/>
          </p:nvPr>
        </p:nvSpPr>
        <p:spPr>
          <a:xfrm>
            <a:off x="3854941" y="1"/>
            <a:ext cx="2949099" cy="497205"/>
          </a:xfrm>
          <a:prstGeom prst="rect">
            <a:avLst/>
          </a:prstGeom>
        </p:spPr>
        <p:txBody>
          <a:bodyPr vert="horz" lIns="93298" tIns="46649" rIns="93298" bIns="46649" rtlCol="0"/>
          <a:lstStyle>
            <a:lvl1pPr algn="r">
              <a:defRPr sz="1200"/>
            </a:lvl1pPr>
          </a:lstStyle>
          <a:p>
            <a:fld id="{03675B2E-259A-455A-90BD-8AAEC99B0A21}" type="datetimeFigureOut">
              <a:rPr lang="it-IT" smtClean="0"/>
              <a:pPr/>
              <a:t>01/10/2018</a:t>
            </a:fld>
            <a:endParaRPr lang="it-IT"/>
          </a:p>
        </p:txBody>
      </p:sp>
      <p:sp>
        <p:nvSpPr>
          <p:cNvPr id="4" name="Segnaposto immagine diapositiva 3"/>
          <p:cNvSpPr>
            <a:spLocks noGrp="1" noRot="1" noChangeAspect="1"/>
          </p:cNvSpPr>
          <p:nvPr>
            <p:ph type="sldImg" idx="2"/>
          </p:nvPr>
        </p:nvSpPr>
        <p:spPr>
          <a:xfrm>
            <a:off x="88900" y="746125"/>
            <a:ext cx="6627813" cy="3729038"/>
          </a:xfrm>
          <a:prstGeom prst="rect">
            <a:avLst/>
          </a:prstGeom>
          <a:noFill/>
          <a:ln w="12700">
            <a:solidFill>
              <a:prstClr val="black"/>
            </a:solidFill>
          </a:ln>
        </p:spPr>
        <p:txBody>
          <a:bodyPr vert="horz" lIns="93298" tIns="46649" rIns="93298" bIns="46649" rtlCol="0" anchor="ctr"/>
          <a:lstStyle/>
          <a:p>
            <a:endParaRPr lang="it-IT"/>
          </a:p>
        </p:txBody>
      </p:sp>
      <p:sp>
        <p:nvSpPr>
          <p:cNvPr id="5" name="Segnaposto note 4"/>
          <p:cNvSpPr>
            <a:spLocks noGrp="1"/>
          </p:cNvSpPr>
          <p:nvPr>
            <p:ph type="body" sz="quarter" idx="3"/>
          </p:nvPr>
        </p:nvSpPr>
        <p:spPr>
          <a:xfrm>
            <a:off x="680562" y="4723448"/>
            <a:ext cx="5444490" cy="4474845"/>
          </a:xfrm>
          <a:prstGeom prst="rect">
            <a:avLst/>
          </a:prstGeom>
        </p:spPr>
        <p:txBody>
          <a:bodyPr vert="horz" lIns="93298" tIns="46649" rIns="93298" bIns="46649"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445170"/>
            <a:ext cx="2949099" cy="497205"/>
          </a:xfrm>
          <a:prstGeom prst="rect">
            <a:avLst/>
          </a:prstGeom>
        </p:spPr>
        <p:txBody>
          <a:bodyPr vert="horz" lIns="93298" tIns="46649" rIns="93298" bIns="46649" rtlCol="0" anchor="b"/>
          <a:lstStyle>
            <a:lvl1pPr algn="l">
              <a:defRPr sz="1200"/>
            </a:lvl1pPr>
          </a:lstStyle>
          <a:p>
            <a:endParaRPr lang="it-IT"/>
          </a:p>
        </p:txBody>
      </p:sp>
      <p:sp>
        <p:nvSpPr>
          <p:cNvPr id="7" name="Segnaposto numero diapositiva 6"/>
          <p:cNvSpPr>
            <a:spLocks noGrp="1"/>
          </p:cNvSpPr>
          <p:nvPr>
            <p:ph type="sldNum" sz="quarter" idx="5"/>
          </p:nvPr>
        </p:nvSpPr>
        <p:spPr>
          <a:xfrm>
            <a:off x="3854941" y="9445170"/>
            <a:ext cx="2949099" cy="497205"/>
          </a:xfrm>
          <a:prstGeom prst="rect">
            <a:avLst/>
          </a:prstGeom>
        </p:spPr>
        <p:txBody>
          <a:bodyPr vert="horz" lIns="93298" tIns="46649" rIns="93298" bIns="46649" rtlCol="0" anchor="b"/>
          <a:lstStyle>
            <a:lvl1pPr algn="r">
              <a:defRPr sz="1200"/>
            </a:lvl1pPr>
          </a:lstStyle>
          <a:p>
            <a:fld id="{A0CDC2D9-3DBA-4042-BDB9-A8016BB39CB7}" type="slidenum">
              <a:rPr lang="it-IT" smtClean="0"/>
              <a:pPr/>
              <a:t>‹N›</a:t>
            </a:fld>
            <a:endParaRPr lang="it-IT"/>
          </a:p>
        </p:txBody>
      </p:sp>
    </p:spTree>
    <p:extLst>
      <p:ext uri="{BB962C8B-B14F-4D97-AF65-F5344CB8AC3E}">
        <p14:creationId xmlns:p14="http://schemas.microsoft.com/office/powerpoint/2010/main" val="400314085"/>
      </p:ext>
    </p:extLst>
  </p:cSld>
  <p:clrMap bg1="lt1" tx1="dk1" bg2="lt2" tx2="dk2" accent1="accent1" accent2="accent2" accent3="accent3" accent4="accent4" accent5="accent5" accent6="accent6" hlink="hlink" folHlink="folHlink"/>
  <p:notesStyle>
    <a:lvl1pPr marL="0" algn="l" defTabSz="914063" rtl="0" eaLnBrk="1" latinLnBrk="0" hangingPunct="1">
      <a:defRPr sz="1200" kern="1200">
        <a:solidFill>
          <a:schemeClr val="tx1"/>
        </a:solidFill>
        <a:latin typeface="+mn-lt"/>
        <a:ea typeface="+mn-ea"/>
        <a:cs typeface="+mn-cs"/>
      </a:defRPr>
    </a:lvl1pPr>
    <a:lvl2pPr marL="457022" algn="l" defTabSz="914063" rtl="0" eaLnBrk="1" latinLnBrk="0" hangingPunct="1">
      <a:defRPr sz="1200" kern="1200">
        <a:solidFill>
          <a:schemeClr val="tx1"/>
        </a:solidFill>
        <a:latin typeface="+mn-lt"/>
        <a:ea typeface="+mn-ea"/>
        <a:cs typeface="+mn-cs"/>
      </a:defRPr>
    </a:lvl2pPr>
    <a:lvl3pPr marL="914063" algn="l" defTabSz="914063" rtl="0" eaLnBrk="1" latinLnBrk="0" hangingPunct="1">
      <a:defRPr sz="1200" kern="1200">
        <a:solidFill>
          <a:schemeClr val="tx1"/>
        </a:solidFill>
        <a:latin typeface="+mn-lt"/>
        <a:ea typeface="+mn-ea"/>
        <a:cs typeface="+mn-cs"/>
      </a:defRPr>
    </a:lvl3pPr>
    <a:lvl4pPr marL="1371090" algn="l" defTabSz="914063" rtl="0" eaLnBrk="1" latinLnBrk="0" hangingPunct="1">
      <a:defRPr sz="1200" kern="1200">
        <a:solidFill>
          <a:schemeClr val="tx1"/>
        </a:solidFill>
        <a:latin typeface="+mn-lt"/>
        <a:ea typeface="+mn-ea"/>
        <a:cs typeface="+mn-cs"/>
      </a:defRPr>
    </a:lvl4pPr>
    <a:lvl5pPr marL="1828124" algn="l" defTabSz="914063" rtl="0" eaLnBrk="1" latinLnBrk="0" hangingPunct="1">
      <a:defRPr sz="1200" kern="1200">
        <a:solidFill>
          <a:schemeClr val="tx1"/>
        </a:solidFill>
        <a:latin typeface="+mn-lt"/>
        <a:ea typeface="+mn-ea"/>
        <a:cs typeface="+mn-cs"/>
      </a:defRPr>
    </a:lvl5pPr>
    <a:lvl6pPr marL="2285145" algn="l" defTabSz="914063" rtl="0" eaLnBrk="1" latinLnBrk="0" hangingPunct="1">
      <a:defRPr sz="1200" kern="1200">
        <a:solidFill>
          <a:schemeClr val="tx1"/>
        </a:solidFill>
        <a:latin typeface="+mn-lt"/>
        <a:ea typeface="+mn-ea"/>
        <a:cs typeface="+mn-cs"/>
      </a:defRPr>
    </a:lvl6pPr>
    <a:lvl7pPr marL="2742167" algn="l" defTabSz="914063" rtl="0" eaLnBrk="1" latinLnBrk="0" hangingPunct="1">
      <a:defRPr sz="1200" kern="1200">
        <a:solidFill>
          <a:schemeClr val="tx1"/>
        </a:solidFill>
        <a:latin typeface="+mn-lt"/>
        <a:ea typeface="+mn-ea"/>
        <a:cs typeface="+mn-cs"/>
      </a:defRPr>
    </a:lvl7pPr>
    <a:lvl8pPr marL="3199200" algn="l" defTabSz="914063" rtl="0" eaLnBrk="1" latinLnBrk="0" hangingPunct="1">
      <a:defRPr sz="1200" kern="1200">
        <a:solidFill>
          <a:schemeClr val="tx1"/>
        </a:solidFill>
        <a:latin typeface="+mn-lt"/>
        <a:ea typeface="+mn-ea"/>
        <a:cs typeface="+mn-cs"/>
      </a:defRPr>
    </a:lvl8pPr>
    <a:lvl9pPr marL="3656228" algn="l" defTabSz="9140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a:t>
            </a:fld>
            <a:endParaRPr lang="it-IT" dirty="0"/>
          </a:p>
        </p:txBody>
      </p:sp>
    </p:spTree>
    <p:extLst>
      <p:ext uri="{BB962C8B-B14F-4D97-AF65-F5344CB8AC3E}">
        <p14:creationId xmlns:p14="http://schemas.microsoft.com/office/powerpoint/2010/main" val="3012772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p:txBody>
          <a:bodyPr>
            <a:normAutofit fontScale="92500"/>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10</a:t>
            </a:fld>
            <a:endParaRPr lang="it-IT"/>
          </a:p>
        </p:txBody>
      </p:sp>
    </p:spTree>
    <p:extLst>
      <p:ext uri="{BB962C8B-B14F-4D97-AF65-F5344CB8AC3E}">
        <p14:creationId xmlns:p14="http://schemas.microsoft.com/office/powerpoint/2010/main" val="4235278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11</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12</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solidFill>
                  <a:prstClr val="black"/>
                </a:solidFill>
              </a:rPr>
              <a:pPr/>
              <a:t>4</a:t>
            </a:fld>
            <a:endParaRPr lang="it-IT">
              <a:solidFill>
                <a:prstClr val="black"/>
              </a:solidFill>
            </a:endParaRPr>
          </a:p>
        </p:txBody>
      </p:sp>
    </p:spTree>
    <p:extLst>
      <p:ext uri="{BB962C8B-B14F-4D97-AF65-F5344CB8AC3E}">
        <p14:creationId xmlns:p14="http://schemas.microsoft.com/office/powerpoint/2010/main" val="416013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5</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4"/>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6</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a:xfrm>
            <a:off x="680562" y="4637956"/>
            <a:ext cx="5444490" cy="4474845"/>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solidFill>
                  <a:prstClr val="black"/>
                </a:solidFill>
              </a:rPr>
              <a:pPr/>
              <a:t>7</a:t>
            </a:fld>
            <a:endParaRPr lang="it-IT">
              <a:solidFill>
                <a:prstClr val="black"/>
              </a:solidFill>
            </a:endParaRPr>
          </a:p>
        </p:txBody>
      </p:sp>
    </p:spTree>
    <p:extLst>
      <p:ext uri="{BB962C8B-B14F-4D97-AF65-F5344CB8AC3E}">
        <p14:creationId xmlns:p14="http://schemas.microsoft.com/office/powerpoint/2010/main" val="4160138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p:txBody>
          <a:bodyPr>
            <a:normAutofit fontScale="92500"/>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solidFill>
                  <a:prstClr val="black"/>
                </a:solidFill>
              </a:rPr>
              <a:pPr/>
              <a:t>8</a:t>
            </a:fld>
            <a:endParaRPr lang="it-IT">
              <a:solidFill>
                <a:prstClr val="black"/>
              </a:solidFill>
            </a:endParaRPr>
          </a:p>
        </p:txBody>
      </p:sp>
    </p:spTree>
    <p:extLst>
      <p:ext uri="{BB962C8B-B14F-4D97-AF65-F5344CB8AC3E}">
        <p14:creationId xmlns:p14="http://schemas.microsoft.com/office/powerpoint/2010/main" val="4235278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8900" y="746125"/>
            <a:ext cx="6627813" cy="3729038"/>
          </a:xfrm>
        </p:spPr>
      </p:sp>
      <p:sp>
        <p:nvSpPr>
          <p:cNvPr id="3" name="Segnaposto note 2"/>
          <p:cNvSpPr>
            <a:spLocks noGrp="1"/>
          </p:cNvSpPr>
          <p:nvPr>
            <p:ph type="body" idx="1"/>
          </p:nvPr>
        </p:nvSpPr>
        <p:spPr/>
        <p:txBody>
          <a:bodyPr>
            <a:normAutofit fontScale="92500"/>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solidFill>
                  <a:prstClr val="black"/>
                </a:solidFill>
              </a:rPr>
              <a:pPr/>
              <a:t>9</a:t>
            </a:fld>
            <a:endParaRPr lang="it-IT">
              <a:solidFill>
                <a:prstClr val="black"/>
              </a:solidFill>
            </a:endParaRPr>
          </a:p>
        </p:txBody>
      </p:sp>
    </p:spTree>
    <p:extLst>
      <p:ext uri="{BB962C8B-B14F-4D97-AF65-F5344CB8AC3E}">
        <p14:creationId xmlns:p14="http://schemas.microsoft.com/office/powerpoint/2010/main" val="4235278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34"/>
            <a:ext cx="7772400" cy="1102519"/>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803" indent="0" algn="ctr">
              <a:buNone/>
              <a:defRPr>
                <a:solidFill>
                  <a:schemeClr val="tx1">
                    <a:tint val="75000"/>
                  </a:schemeClr>
                </a:solidFill>
              </a:defRPr>
            </a:lvl2pPr>
            <a:lvl3pPr marL="913643" indent="0" algn="ctr">
              <a:buNone/>
              <a:defRPr>
                <a:solidFill>
                  <a:schemeClr val="tx1">
                    <a:tint val="75000"/>
                  </a:schemeClr>
                </a:solidFill>
              </a:defRPr>
            </a:lvl3pPr>
            <a:lvl4pPr marL="1370459" indent="0" algn="ctr">
              <a:buNone/>
              <a:defRPr>
                <a:solidFill>
                  <a:schemeClr val="tx1">
                    <a:tint val="75000"/>
                  </a:schemeClr>
                </a:solidFill>
              </a:defRPr>
            </a:lvl4pPr>
            <a:lvl5pPr marL="1827287" indent="0" algn="ctr">
              <a:buNone/>
              <a:defRPr>
                <a:solidFill>
                  <a:schemeClr val="tx1">
                    <a:tint val="75000"/>
                  </a:schemeClr>
                </a:solidFill>
              </a:defRPr>
            </a:lvl5pPr>
            <a:lvl6pPr marL="2284090" indent="0" algn="ctr">
              <a:buNone/>
              <a:defRPr>
                <a:solidFill>
                  <a:schemeClr val="tx1">
                    <a:tint val="75000"/>
                  </a:schemeClr>
                </a:solidFill>
              </a:defRPr>
            </a:lvl6pPr>
            <a:lvl7pPr marL="2740910" indent="0" algn="ctr">
              <a:buNone/>
              <a:defRPr>
                <a:solidFill>
                  <a:schemeClr val="tx1">
                    <a:tint val="75000"/>
                  </a:schemeClr>
                </a:solidFill>
              </a:defRPr>
            </a:lvl7pPr>
            <a:lvl8pPr marL="3197733" indent="0" algn="ctr">
              <a:buNone/>
              <a:defRPr>
                <a:solidFill>
                  <a:schemeClr val="tx1">
                    <a:tint val="75000"/>
                  </a:schemeClr>
                </a:solidFill>
              </a:defRPr>
            </a:lvl8pPr>
            <a:lvl9pPr marL="3654558"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0CF75CD-D97A-42E3-A261-F6AF80EA1DCD}" type="datetime1">
              <a:rPr lang="it-IT" smtClean="0"/>
              <a:t>01/10/2018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84602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4A3332-2590-4AB6-A2A4-267ACA49E8F6}" type="datetime1">
              <a:rPr lang="it-IT" smtClean="0"/>
              <a:t>01/10/2018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44106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2"/>
            <a:ext cx="2057400" cy="4388644"/>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1" y="205982"/>
            <a:ext cx="6019800" cy="4388644"/>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108BEB-58C6-41C9-A476-75C9D3D8F8A1}" type="datetime1">
              <a:rPr lang="it-IT" smtClean="0"/>
              <a:t>01/10/2018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23779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1" y="1597840"/>
            <a:ext cx="7772400" cy="1102519"/>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1" y="2914650"/>
            <a:ext cx="6400800" cy="1314450"/>
          </a:xfrm>
        </p:spPr>
        <p:txBody>
          <a:bodyPr/>
          <a:lstStyle>
            <a:lvl1pPr marL="0" indent="0" algn="ctr">
              <a:buNone/>
              <a:defRPr>
                <a:solidFill>
                  <a:schemeClr val="tx1">
                    <a:tint val="75000"/>
                  </a:schemeClr>
                </a:solidFill>
              </a:defRPr>
            </a:lvl1pPr>
            <a:lvl2pPr marL="456803" indent="0" algn="ctr">
              <a:buNone/>
              <a:defRPr>
                <a:solidFill>
                  <a:schemeClr val="tx1">
                    <a:tint val="75000"/>
                  </a:schemeClr>
                </a:solidFill>
              </a:defRPr>
            </a:lvl2pPr>
            <a:lvl3pPr marL="913643" indent="0" algn="ctr">
              <a:buNone/>
              <a:defRPr>
                <a:solidFill>
                  <a:schemeClr val="tx1">
                    <a:tint val="75000"/>
                  </a:schemeClr>
                </a:solidFill>
              </a:defRPr>
            </a:lvl3pPr>
            <a:lvl4pPr marL="1370459" indent="0" algn="ctr">
              <a:buNone/>
              <a:defRPr>
                <a:solidFill>
                  <a:schemeClr val="tx1">
                    <a:tint val="75000"/>
                  </a:schemeClr>
                </a:solidFill>
              </a:defRPr>
            </a:lvl4pPr>
            <a:lvl5pPr marL="1827287" indent="0" algn="ctr">
              <a:buNone/>
              <a:defRPr>
                <a:solidFill>
                  <a:schemeClr val="tx1">
                    <a:tint val="75000"/>
                  </a:schemeClr>
                </a:solidFill>
              </a:defRPr>
            </a:lvl5pPr>
            <a:lvl6pPr marL="2284090" indent="0" algn="ctr">
              <a:buNone/>
              <a:defRPr>
                <a:solidFill>
                  <a:schemeClr val="tx1">
                    <a:tint val="75000"/>
                  </a:schemeClr>
                </a:solidFill>
              </a:defRPr>
            </a:lvl6pPr>
            <a:lvl7pPr marL="2740910" indent="0" algn="ctr">
              <a:buNone/>
              <a:defRPr>
                <a:solidFill>
                  <a:schemeClr val="tx1">
                    <a:tint val="75000"/>
                  </a:schemeClr>
                </a:solidFill>
              </a:defRPr>
            </a:lvl7pPr>
            <a:lvl8pPr marL="3197733" indent="0" algn="ctr">
              <a:buNone/>
              <a:defRPr>
                <a:solidFill>
                  <a:schemeClr val="tx1">
                    <a:tint val="75000"/>
                  </a:schemeClr>
                </a:solidFill>
              </a:defRPr>
            </a:lvl8pPr>
            <a:lvl9pPr marL="3654558"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0CF75CD-D97A-42E3-A261-F6AF80EA1DCD}"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517881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FAF934-1F2E-4757-894E-F700EFA038F3}"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35677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4" y="3305179"/>
            <a:ext cx="7772400" cy="1021556"/>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4" y="2180035"/>
            <a:ext cx="7772400" cy="1125140"/>
          </a:xfrm>
        </p:spPr>
        <p:txBody>
          <a:bodyPr anchor="b"/>
          <a:lstStyle>
            <a:lvl1pPr marL="0" indent="0">
              <a:buNone/>
              <a:defRPr sz="2000">
                <a:solidFill>
                  <a:schemeClr val="tx1">
                    <a:tint val="75000"/>
                  </a:schemeClr>
                </a:solidFill>
              </a:defRPr>
            </a:lvl1pPr>
            <a:lvl2pPr marL="456803" indent="0">
              <a:buNone/>
              <a:defRPr sz="1900">
                <a:solidFill>
                  <a:schemeClr val="tx1">
                    <a:tint val="75000"/>
                  </a:schemeClr>
                </a:solidFill>
              </a:defRPr>
            </a:lvl2pPr>
            <a:lvl3pPr marL="913643" indent="0">
              <a:buNone/>
              <a:defRPr sz="1600">
                <a:solidFill>
                  <a:schemeClr val="tx1">
                    <a:tint val="75000"/>
                  </a:schemeClr>
                </a:solidFill>
              </a:defRPr>
            </a:lvl3pPr>
            <a:lvl4pPr marL="1370459" indent="0">
              <a:buNone/>
              <a:defRPr sz="1500">
                <a:solidFill>
                  <a:schemeClr val="tx1">
                    <a:tint val="75000"/>
                  </a:schemeClr>
                </a:solidFill>
              </a:defRPr>
            </a:lvl4pPr>
            <a:lvl5pPr marL="1827287" indent="0">
              <a:buNone/>
              <a:defRPr sz="1500">
                <a:solidFill>
                  <a:schemeClr val="tx1">
                    <a:tint val="75000"/>
                  </a:schemeClr>
                </a:solidFill>
              </a:defRPr>
            </a:lvl5pPr>
            <a:lvl6pPr marL="2284090" indent="0">
              <a:buNone/>
              <a:defRPr sz="1500">
                <a:solidFill>
                  <a:schemeClr val="tx1">
                    <a:tint val="75000"/>
                  </a:schemeClr>
                </a:solidFill>
              </a:defRPr>
            </a:lvl6pPr>
            <a:lvl7pPr marL="2740910" indent="0">
              <a:buNone/>
              <a:defRPr sz="1500">
                <a:solidFill>
                  <a:schemeClr val="tx1">
                    <a:tint val="75000"/>
                  </a:schemeClr>
                </a:solidFill>
              </a:defRPr>
            </a:lvl7pPr>
            <a:lvl8pPr marL="3197733" indent="0">
              <a:buNone/>
              <a:defRPr sz="1500">
                <a:solidFill>
                  <a:schemeClr val="tx1">
                    <a:tint val="75000"/>
                  </a:schemeClr>
                </a:solidFill>
              </a:defRPr>
            </a:lvl8pPr>
            <a:lvl9pPr marL="3654558" indent="0">
              <a:buNone/>
              <a:defRPr sz="15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46BF040-A7BC-45C8-B5D2-3669F4F8F866}"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15625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1" y="1200155"/>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5"/>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E511B89-622F-49F4-B6E0-9C1974EC759C}" type="datetime1">
              <a:rPr lang="it-IT" smtClean="0">
                <a:solidFill>
                  <a:prstClr val="black">
                    <a:tint val="75000"/>
                  </a:prstClr>
                </a:solidFill>
              </a:rPr>
              <a:pPr/>
              <a:t>01/10/2018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33499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151339"/>
            <a:ext cx="4040188" cy="479822"/>
          </a:xfrm>
        </p:spPr>
        <p:txBody>
          <a:bodyPr anchor="b"/>
          <a:lstStyle>
            <a:lvl1pPr marL="0" indent="0">
              <a:buNone/>
              <a:defRPr sz="2400" b="1"/>
            </a:lvl1pPr>
            <a:lvl2pPr marL="456803" indent="0">
              <a:buNone/>
              <a:defRPr sz="2000" b="1"/>
            </a:lvl2pPr>
            <a:lvl3pPr marL="913643" indent="0">
              <a:buNone/>
              <a:defRPr sz="1900" b="1"/>
            </a:lvl3pPr>
            <a:lvl4pPr marL="1370459" indent="0">
              <a:buNone/>
              <a:defRPr sz="1600" b="1"/>
            </a:lvl4pPr>
            <a:lvl5pPr marL="1827287" indent="0">
              <a:buNone/>
              <a:defRPr sz="1600" b="1"/>
            </a:lvl5pPr>
            <a:lvl6pPr marL="2284090" indent="0">
              <a:buNone/>
              <a:defRPr sz="1600" b="1"/>
            </a:lvl6pPr>
            <a:lvl7pPr marL="2740910" indent="0">
              <a:buNone/>
              <a:defRPr sz="1600" b="1"/>
            </a:lvl7pPr>
            <a:lvl8pPr marL="3197733" indent="0">
              <a:buNone/>
              <a:defRPr sz="1600" b="1"/>
            </a:lvl8pPr>
            <a:lvl9pPr marL="3654558"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1631158"/>
            <a:ext cx="4040188"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34" y="1151339"/>
            <a:ext cx="4041775" cy="479822"/>
          </a:xfrm>
        </p:spPr>
        <p:txBody>
          <a:bodyPr anchor="b"/>
          <a:lstStyle>
            <a:lvl1pPr marL="0" indent="0">
              <a:buNone/>
              <a:defRPr sz="2400" b="1"/>
            </a:lvl1pPr>
            <a:lvl2pPr marL="456803" indent="0">
              <a:buNone/>
              <a:defRPr sz="2000" b="1"/>
            </a:lvl2pPr>
            <a:lvl3pPr marL="913643" indent="0">
              <a:buNone/>
              <a:defRPr sz="1900" b="1"/>
            </a:lvl3pPr>
            <a:lvl4pPr marL="1370459" indent="0">
              <a:buNone/>
              <a:defRPr sz="1600" b="1"/>
            </a:lvl4pPr>
            <a:lvl5pPr marL="1827287" indent="0">
              <a:buNone/>
              <a:defRPr sz="1600" b="1"/>
            </a:lvl5pPr>
            <a:lvl6pPr marL="2284090" indent="0">
              <a:buNone/>
              <a:defRPr sz="1600" b="1"/>
            </a:lvl6pPr>
            <a:lvl7pPr marL="2740910" indent="0">
              <a:buNone/>
              <a:defRPr sz="1600" b="1"/>
            </a:lvl7pPr>
            <a:lvl8pPr marL="3197733" indent="0">
              <a:buNone/>
              <a:defRPr sz="1600" b="1"/>
            </a:lvl8pPr>
            <a:lvl9pPr marL="3654558"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34" y="1631158"/>
            <a:ext cx="4041775"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DBC1CB0-BD7A-46BE-AA45-931A9647994E}" type="datetime1">
              <a:rPr lang="it-IT" smtClean="0">
                <a:solidFill>
                  <a:prstClr val="black">
                    <a:tint val="75000"/>
                  </a:prstClr>
                </a:solidFill>
              </a:rPr>
              <a:pPr/>
              <a:t>01/10/2018</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54448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35F2310-E375-432E-BF38-809E27DAFF4E}" type="datetime1">
              <a:rPr lang="it-IT" smtClean="0">
                <a:solidFill>
                  <a:prstClr val="black">
                    <a:tint val="75000"/>
                  </a:prstClr>
                </a:solidFill>
              </a:rPr>
              <a:pPr/>
              <a:t>01/10/2018</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36347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1B2B7B-AE80-4687-80AE-8EA82F4E098D}" type="datetime1">
              <a:rPr lang="it-IT" smtClean="0">
                <a:solidFill>
                  <a:prstClr val="black">
                    <a:tint val="75000"/>
                  </a:prstClr>
                </a:solidFill>
              </a:rPr>
              <a:pPr/>
              <a:t>01/10/2018</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76520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14" y="204789"/>
            <a:ext cx="3008312" cy="871538"/>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1" y="204822"/>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14" y="1076344"/>
            <a:ext cx="3008312" cy="3518297"/>
          </a:xfrm>
        </p:spPr>
        <p:txBody>
          <a:bodyPr/>
          <a:lstStyle>
            <a:lvl1pPr marL="0" indent="0">
              <a:buNone/>
              <a:defRPr sz="1500"/>
            </a:lvl1pPr>
            <a:lvl2pPr marL="456803" indent="0">
              <a:buNone/>
              <a:defRPr sz="1200"/>
            </a:lvl2pPr>
            <a:lvl3pPr marL="913643" indent="0">
              <a:buNone/>
              <a:defRPr sz="1100"/>
            </a:lvl3pPr>
            <a:lvl4pPr marL="1370459" indent="0">
              <a:buNone/>
              <a:defRPr sz="900"/>
            </a:lvl4pPr>
            <a:lvl5pPr marL="1827287" indent="0">
              <a:buNone/>
              <a:defRPr sz="900"/>
            </a:lvl5pPr>
            <a:lvl6pPr marL="2284090" indent="0">
              <a:buNone/>
              <a:defRPr sz="900"/>
            </a:lvl6pPr>
            <a:lvl7pPr marL="2740910" indent="0">
              <a:buNone/>
              <a:defRPr sz="900"/>
            </a:lvl7pPr>
            <a:lvl8pPr marL="3197733" indent="0">
              <a:buNone/>
              <a:defRPr sz="900"/>
            </a:lvl8pPr>
            <a:lvl9pPr marL="3654558"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5CA53E0-FC4E-4B7F-8057-B77F70D6E236}" type="datetime1">
              <a:rPr lang="it-IT" smtClean="0">
                <a:solidFill>
                  <a:prstClr val="black">
                    <a:tint val="75000"/>
                  </a:prstClr>
                </a:solidFill>
              </a:rPr>
              <a:pPr/>
              <a:t>01/10/2018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680903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FAF934-1F2E-4757-894E-F700EFA038F3}" type="datetime1">
              <a:rPr lang="it-IT" smtClean="0"/>
              <a:t>01/10/2018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6348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9" y="3600454"/>
            <a:ext cx="5486400" cy="42505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9" y="459583"/>
            <a:ext cx="5486400" cy="3086100"/>
          </a:xfrm>
        </p:spPr>
        <p:txBody>
          <a:bodyPr/>
          <a:lstStyle>
            <a:lvl1pPr marL="0" indent="0">
              <a:buNone/>
              <a:defRPr sz="3200"/>
            </a:lvl1pPr>
            <a:lvl2pPr marL="456803" indent="0">
              <a:buNone/>
              <a:defRPr sz="2800"/>
            </a:lvl2pPr>
            <a:lvl3pPr marL="913643" indent="0">
              <a:buNone/>
              <a:defRPr sz="2400"/>
            </a:lvl3pPr>
            <a:lvl4pPr marL="1370459" indent="0">
              <a:buNone/>
              <a:defRPr sz="2000"/>
            </a:lvl4pPr>
            <a:lvl5pPr marL="1827287" indent="0">
              <a:buNone/>
              <a:defRPr sz="2000"/>
            </a:lvl5pPr>
            <a:lvl6pPr marL="2284090" indent="0">
              <a:buNone/>
              <a:defRPr sz="2000"/>
            </a:lvl6pPr>
            <a:lvl7pPr marL="2740910" indent="0">
              <a:buNone/>
              <a:defRPr sz="2000"/>
            </a:lvl7pPr>
            <a:lvl8pPr marL="3197733" indent="0">
              <a:buNone/>
              <a:defRPr sz="2000"/>
            </a:lvl8pPr>
            <a:lvl9pPr marL="3654558" indent="0">
              <a:buNone/>
              <a:defRPr sz="2000"/>
            </a:lvl9pPr>
          </a:lstStyle>
          <a:p>
            <a:endParaRPr lang="it-IT"/>
          </a:p>
        </p:txBody>
      </p:sp>
      <p:sp>
        <p:nvSpPr>
          <p:cNvPr id="4" name="Segnaposto testo 3"/>
          <p:cNvSpPr>
            <a:spLocks noGrp="1"/>
          </p:cNvSpPr>
          <p:nvPr>
            <p:ph type="body" sz="half" idx="2"/>
          </p:nvPr>
        </p:nvSpPr>
        <p:spPr>
          <a:xfrm>
            <a:off x="1792289" y="4025537"/>
            <a:ext cx="5486400" cy="603647"/>
          </a:xfrm>
        </p:spPr>
        <p:txBody>
          <a:bodyPr/>
          <a:lstStyle>
            <a:lvl1pPr marL="0" indent="0">
              <a:buNone/>
              <a:defRPr sz="1500"/>
            </a:lvl1pPr>
            <a:lvl2pPr marL="456803" indent="0">
              <a:buNone/>
              <a:defRPr sz="1200"/>
            </a:lvl2pPr>
            <a:lvl3pPr marL="913643" indent="0">
              <a:buNone/>
              <a:defRPr sz="1100"/>
            </a:lvl3pPr>
            <a:lvl4pPr marL="1370459" indent="0">
              <a:buNone/>
              <a:defRPr sz="900"/>
            </a:lvl4pPr>
            <a:lvl5pPr marL="1827287" indent="0">
              <a:buNone/>
              <a:defRPr sz="900"/>
            </a:lvl5pPr>
            <a:lvl6pPr marL="2284090" indent="0">
              <a:buNone/>
              <a:defRPr sz="900"/>
            </a:lvl6pPr>
            <a:lvl7pPr marL="2740910" indent="0">
              <a:buNone/>
              <a:defRPr sz="900"/>
            </a:lvl7pPr>
            <a:lvl8pPr marL="3197733" indent="0">
              <a:buNone/>
              <a:defRPr sz="900"/>
            </a:lvl8pPr>
            <a:lvl9pPr marL="3654558"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98B5BA9-3404-40F9-B634-F63589F63DDE}" type="datetime1">
              <a:rPr lang="it-IT" smtClean="0">
                <a:solidFill>
                  <a:prstClr val="black">
                    <a:tint val="75000"/>
                  </a:prstClr>
                </a:solidFill>
              </a:rPr>
              <a:pPr/>
              <a:t>01/10/2018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84600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4A3332-2590-4AB6-A2A4-267ACA49E8F6}"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376096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2"/>
            <a:ext cx="2057400" cy="4388644"/>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1" y="205982"/>
            <a:ext cx="6019800" cy="4388644"/>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108BEB-58C6-41C9-A476-75C9D3D8F8A1}"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393598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1" y="1597840"/>
            <a:ext cx="7772400" cy="1102519"/>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1" y="2914650"/>
            <a:ext cx="6400800" cy="1314450"/>
          </a:xfrm>
        </p:spPr>
        <p:txBody>
          <a:bodyPr/>
          <a:lstStyle>
            <a:lvl1pPr marL="0" indent="0" algn="ctr">
              <a:buNone/>
              <a:defRPr>
                <a:solidFill>
                  <a:schemeClr val="tx1">
                    <a:tint val="75000"/>
                  </a:schemeClr>
                </a:solidFill>
              </a:defRPr>
            </a:lvl1pPr>
            <a:lvl2pPr marL="456970" indent="0" algn="ctr">
              <a:buNone/>
              <a:defRPr>
                <a:solidFill>
                  <a:schemeClr val="tx1">
                    <a:tint val="75000"/>
                  </a:schemeClr>
                </a:solidFill>
              </a:defRPr>
            </a:lvl2pPr>
            <a:lvl3pPr marL="913958" indent="0" algn="ctr">
              <a:buNone/>
              <a:defRPr>
                <a:solidFill>
                  <a:schemeClr val="tx1">
                    <a:tint val="75000"/>
                  </a:schemeClr>
                </a:solidFill>
              </a:defRPr>
            </a:lvl3pPr>
            <a:lvl4pPr marL="1370935" indent="0" algn="ctr">
              <a:buNone/>
              <a:defRPr>
                <a:solidFill>
                  <a:schemeClr val="tx1">
                    <a:tint val="75000"/>
                  </a:schemeClr>
                </a:solidFill>
              </a:defRPr>
            </a:lvl4pPr>
            <a:lvl5pPr marL="1827918" indent="0" algn="ctr">
              <a:buNone/>
              <a:defRPr>
                <a:solidFill>
                  <a:schemeClr val="tx1">
                    <a:tint val="75000"/>
                  </a:schemeClr>
                </a:solidFill>
              </a:defRPr>
            </a:lvl5pPr>
            <a:lvl6pPr marL="2284888" indent="0" algn="ctr">
              <a:buNone/>
              <a:defRPr>
                <a:solidFill>
                  <a:schemeClr val="tx1">
                    <a:tint val="75000"/>
                  </a:schemeClr>
                </a:solidFill>
              </a:defRPr>
            </a:lvl6pPr>
            <a:lvl7pPr marL="2741875" indent="0" algn="ctr">
              <a:buNone/>
              <a:defRPr>
                <a:solidFill>
                  <a:schemeClr val="tx1">
                    <a:tint val="75000"/>
                  </a:schemeClr>
                </a:solidFill>
              </a:defRPr>
            </a:lvl7pPr>
            <a:lvl8pPr marL="3198853" indent="0" algn="ctr">
              <a:buNone/>
              <a:defRPr>
                <a:solidFill>
                  <a:schemeClr val="tx1">
                    <a:tint val="75000"/>
                  </a:schemeClr>
                </a:solidFill>
              </a:defRPr>
            </a:lvl8pPr>
            <a:lvl9pPr marL="3655837"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0CF75CD-D97A-42E3-A261-F6AF80EA1DCD}"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170433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FAF934-1F2E-4757-894E-F700EFA038F3}"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144241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4" y="3305179"/>
            <a:ext cx="7772400" cy="1021556"/>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4" y="2180035"/>
            <a:ext cx="7772400" cy="1125140"/>
          </a:xfrm>
        </p:spPr>
        <p:txBody>
          <a:bodyPr anchor="b"/>
          <a:lstStyle>
            <a:lvl1pPr marL="0" indent="0">
              <a:buNone/>
              <a:defRPr sz="2000">
                <a:solidFill>
                  <a:schemeClr val="tx1">
                    <a:tint val="75000"/>
                  </a:schemeClr>
                </a:solidFill>
              </a:defRPr>
            </a:lvl1pPr>
            <a:lvl2pPr marL="456970" indent="0">
              <a:buNone/>
              <a:defRPr sz="1900">
                <a:solidFill>
                  <a:schemeClr val="tx1">
                    <a:tint val="75000"/>
                  </a:schemeClr>
                </a:solidFill>
              </a:defRPr>
            </a:lvl2pPr>
            <a:lvl3pPr marL="913958" indent="0">
              <a:buNone/>
              <a:defRPr sz="1600">
                <a:solidFill>
                  <a:schemeClr val="tx1">
                    <a:tint val="75000"/>
                  </a:schemeClr>
                </a:solidFill>
              </a:defRPr>
            </a:lvl3pPr>
            <a:lvl4pPr marL="1370935" indent="0">
              <a:buNone/>
              <a:defRPr sz="1500">
                <a:solidFill>
                  <a:schemeClr val="tx1">
                    <a:tint val="75000"/>
                  </a:schemeClr>
                </a:solidFill>
              </a:defRPr>
            </a:lvl4pPr>
            <a:lvl5pPr marL="1827918" indent="0">
              <a:buNone/>
              <a:defRPr sz="1500">
                <a:solidFill>
                  <a:schemeClr val="tx1">
                    <a:tint val="75000"/>
                  </a:schemeClr>
                </a:solidFill>
              </a:defRPr>
            </a:lvl5pPr>
            <a:lvl6pPr marL="2284888" indent="0">
              <a:buNone/>
              <a:defRPr sz="1500">
                <a:solidFill>
                  <a:schemeClr val="tx1">
                    <a:tint val="75000"/>
                  </a:schemeClr>
                </a:solidFill>
              </a:defRPr>
            </a:lvl6pPr>
            <a:lvl7pPr marL="2741875" indent="0">
              <a:buNone/>
              <a:defRPr sz="1500">
                <a:solidFill>
                  <a:schemeClr val="tx1">
                    <a:tint val="75000"/>
                  </a:schemeClr>
                </a:solidFill>
              </a:defRPr>
            </a:lvl7pPr>
            <a:lvl8pPr marL="3198853" indent="0">
              <a:buNone/>
              <a:defRPr sz="1500">
                <a:solidFill>
                  <a:schemeClr val="tx1">
                    <a:tint val="75000"/>
                  </a:schemeClr>
                </a:solidFill>
              </a:defRPr>
            </a:lvl8pPr>
            <a:lvl9pPr marL="3655837" indent="0">
              <a:buNone/>
              <a:defRPr sz="15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46BF040-A7BC-45C8-B5D2-3669F4F8F866}"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40004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1" y="1200155"/>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5"/>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E511B89-622F-49F4-B6E0-9C1974EC759C}" type="datetime1">
              <a:rPr lang="it-IT" smtClean="0">
                <a:solidFill>
                  <a:prstClr val="black">
                    <a:tint val="75000"/>
                  </a:prstClr>
                </a:solidFill>
              </a:rPr>
              <a:pPr/>
              <a:t>01/10/2018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791744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151339"/>
            <a:ext cx="4040188" cy="479822"/>
          </a:xfrm>
        </p:spPr>
        <p:txBody>
          <a:bodyPr anchor="b"/>
          <a:lstStyle>
            <a:lvl1pPr marL="0" indent="0">
              <a:buNone/>
              <a:defRPr sz="2400" b="1"/>
            </a:lvl1pPr>
            <a:lvl2pPr marL="456970" indent="0">
              <a:buNone/>
              <a:defRPr sz="2000" b="1"/>
            </a:lvl2pPr>
            <a:lvl3pPr marL="913958" indent="0">
              <a:buNone/>
              <a:defRPr sz="1900" b="1"/>
            </a:lvl3pPr>
            <a:lvl4pPr marL="1370935" indent="0">
              <a:buNone/>
              <a:defRPr sz="1600" b="1"/>
            </a:lvl4pPr>
            <a:lvl5pPr marL="1827918" indent="0">
              <a:buNone/>
              <a:defRPr sz="1600" b="1"/>
            </a:lvl5pPr>
            <a:lvl6pPr marL="2284888" indent="0">
              <a:buNone/>
              <a:defRPr sz="1600" b="1"/>
            </a:lvl6pPr>
            <a:lvl7pPr marL="2741875" indent="0">
              <a:buNone/>
              <a:defRPr sz="1600" b="1"/>
            </a:lvl7pPr>
            <a:lvl8pPr marL="3198853" indent="0">
              <a:buNone/>
              <a:defRPr sz="1600" b="1"/>
            </a:lvl8pPr>
            <a:lvl9pPr marL="3655837"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1631157"/>
            <a:ext cx="4040188"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34" y="1151339"/>
            <a:ext cx="4041775" cy="479822"/>
          </a:xfrm>
        </p:spPr>
        <p:txBody>
          <a:bodyPr anchor="b"/>
          <a:lstStyle>
            <a:lvl1pPr marL="0" indent="0">
              <a:buNone/>
              <a:defRPr sz="2400" b="1"/>
            </a:lvl1pPr>
            <a:lvl2pPr marL="456970" indent="0">
              <a:buNone/>
              <a:defRPr sz="2000" b="1"/>
            </a:lvl2pPr>
            <a:lvl3pPr marL="913958" indent="0">
              <a:buNone/>
              <a:defRPr sz="1900" b="1"/>
            </a:lvl3pPr>
            <a:lvl4pPr marL="1370935" indent="0">
              <a:buNone/>
              <a:defRPr sz="1600" b="1"/>
            </a:lvl4pPr>
            <a:lvl5pPr marL="1827918" indent="0">
              <a:buNone/>
              <a:defRPr sz="1600" b="1"/>
            </a:lvl5pPr>
            <a:lvl6pPr marL="2284888" indent="0">
              <a:buNone/>
              <a:defRPr sz="1600" b="1"/>
            </a:lvl6pPr>
            <a:lvl7pPr marL="2741875" indent="0">
              <a:buNone/>
              <a:defRPr sz="1600" b="1"/>
            </a:lvl7pPr>
            <a:lvl8pPr marL="3198853" indent="0">
              <a:buNone/>
              <a:defRPr sz="1600" b="1"/>
            </a:lvl8pPr>
            <a:lvl9pPr marL="3655837"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34" y="1631157"/>
            <a:ext cx="4041775"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DBC1CB0-BD7A-46BE-AA45-931A9647994E}" type="datetime1">
              <a:rPr lang="it-IT" smtClean="0">
                <a:solidFill>
                  <a:prstClr val="black">
                    <a:tint val="75000"/>
                  </a:prstClr>
                </a:solidFill>
              </a:rPr>
              <a:pPr/>
              <a:t>01/10/2018</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457622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35F2310-E375-432E-BF38-809E27DAFF4E}" type="datetime1">
              <a:rPr lang="it-IT" smtClean="0">
                <a:solidFill>
                  <a:prstClr val="black">
                    <a:tint val="75000"/>
                  </a:prstClr>
                </a:solidFill>
              </a:rPr>
              <a:pPr/>
              <a:t>01/10/2018</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88750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1B2B7B-AE80-4687-80AE-8EA82F4E098D}" type="datetime1">
              <a:rPr lang="it-IT" smtClean="0">
                <a:solidFill>
                  <a:prstClr val="black">
                    <a:tint val="75000"/>
                  </a:prstClr>
                </a:solidFill>
              </a:rPr>
              <a:pPr/>
              <a:t>01/10/2018</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11264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4" y="3305178"/>
            <a:ext cx="7772400" cy="1021556"/>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4" y="2180035"/>
            <a:ext cx="7772400" cy="1125140"/>
          </a:xfrm>
        </p:spPr>
        <p:txBody>
          <a:bodyPr anchor="b"/>
          <a:lstStyle>
            <a:lvl1pPr marL="0" indent="0">
              <a:buNone/>
              <a:defRPr sz="2000">
                <a:solidFill>
                  <a:schemeClr val="tx1">
                    <a:tint val="75000"/>
                  </a:schemeClr>
                </a:solidFill>
              </a:defRPr>
            </a:lvl1pPr>
            <a:lvl2pPr marL="456803" indent="0">
              <a:buNone/>
              <a:defRPr sz="1900">
                <a:solidFill>
                  <a:schemeClr val="tx1">
                    <a:tint val="75000"/>
                  </a:schemeClr>
                </a:solidFill>
              </a:defRPr>
            </a:lvl2pPr>
            <a:lvl3pPr marL="913643" indent="0">
              <a:buNone/>
              <a:defRPr sz="1600">
                <a:solidFill>
                  <a:schemeClr val="tx1">
                    <a:tint val="75000"/>
                  </a:schemeClr>
                </a:solidFill>
              </a:defRPr>
            </a:lvl3pPr>
            <a:lvl4pPr marL="1370459" indent="0">
              <a:buNone/>
              <a:defRPr sz="1500">
                <a:solidFill>
                  <a:schemeClr val="tx1">
                    <a:tint val="75000"/>
                  </a:schemeClr>
                </a:solidFill>
              </a:defRPr>
            </a:lvl4pPr>
            <a:lvl5pPr marL="1827287" indent="0">
              <a:buNone/>
              <a:defRPr sz="1500">
                <a:solidFill>
                  <a:schemeClr val="tx1">
                    <a:tint val="75000"/>
                  </a:schemeClr>
                </a:solidFill>
              </a:defRPr>
            </a:lvl5pPr>
            <a:lvl6pPr marL="2284090" indent="0">
              <a:buNone/>
              <a:defRPr sz="1500">
                <a:solidFill>
                  <a:schemeClr val="tx1">
                    <a:tint val="75000"/>
                  </a:schemeClr>
                </a:solidFill>
              </a:defRPr>
            </a:lvl6pPr>
            <a:lvl7pPr marL="2740910" indent="0">
              <a:buNone/>
              <a:defRPr sz="1500">
                <a:solidFill>
                  <a:schemeClr val="tx1">
                    <a:tint val="75000"/>
                  </a:schemeClr>
                </a:solidFill>
              </a:defRPr>
            </a:lvl7pPr>
            <a:lvl8pPr marL="3197733" indent="0">
              <a:buNone/>
              <a:defRPr sz="1500">
                <a:solidFill>
                  <a:schemeClr val="tx1">
                    <a:tint val="75000"/>
                  </a:schemeClr>
                </a:solidFill>
              </a:defRPr>
            </a:lvl8pPr>
            <a:lvl9pPr marL="3654558" indent="0">
              <a:buNone/>
              <a:defRPr sz="15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46BF040-A7BC-45C8-B5D2-3669F4F8F866}" type="datetime1">
              <a:rPr lang="it-IT" smtClean="0"/>
              <a:t>01/10/2018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685638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14" y="204789"/>
            <a:ext cx="3008312" cy="871538"/>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1" y="20480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14" y="1076330"/>
            <a:ext cx="3008312" cy="3518297"/>
          </a:xfrm>
        </p:spPr>
        <p:txBody>
          <a:bodyPr/>
          <a:lstStyle>
            <a:lvl1pPr marL="0" indent="0">
              <a:buNone/>
              <a:defRPr sz="1500"/>
            </a:lvl1pPr>
            <a:lvl2pPr marL="456970" indent="0">
              <a:buNone/>
              <a:defRPr sz="1200"/>
            </a:lvl2pPr>
            <a:lvl3pPr marL="913958" indent="0">
              <a:buNone/>
              <a:defRPr sz="1100"/>
            </a:lvl3pPr>
            <a:lvl4pPr marL="1370935" indent="0">
              <a:buNone/>
              <a:defRPr sz="900"/>
            </a:lvl4pPr>
            <a:lvl5pPr marL="1827918" indent="0">
              <a:buNone/>
              <a:defRPr sz="900"/>
            </a:lvl5pPr>
            <a:lvl6pPr marL="2284888" indent="0">
              <a:buNone/>
              <a:defRPr sz="900"/>
            </a:lvl6pPr>
            <a:lvl7pPr marL="2741875" indent="0">
              <a:buNone/>
              <a:defRPr sz="900"/>
            </a:lvl7pPr>
            <a:lvl8pPr marL="3198853" indent="0">
              <a:buNone/>
              <a:defRPr sz="900"/>
            </a:lvl8pPr>
            <a:lvl9pPr marL="3655837"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5CA53E0-FC4E-4B7F-8057-B77F70D6E236}" type="datetime1">
              <a:rPr lang="it-IT" smtClean="0">
                <a:solidFill>
                  <a:prstClr val="black">
                    <a:tint val="75000"/>
                  </a:prstClr>
                </a:solidFill>
              </a:rPr>
              <a:pPr/>
              <a:t>01/10/2018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55616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9" y="3600454"/>
            <a:ext cx="5486400" cy="42505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9" y="459582"/>
            <a:ext cx="5486400" cy="3086100"/>
          </a:xfrm>
        </p:spPr>
        <p:txBody>
          <a:bodyPr/>
          <a:lstStyle>
            <a:lvl1pPr marL="0" indent="0">
              <a:buNone/>
              <a:defRPr sz="3200"/>
            </a:lvl1pPr>
            <a:lvl2pPr marL="456970" indent="0">
              <a:buNone/>
              <a:defRPr sz="2800"/>
            </a:lvl2pPr>
            <a:lvl3pPr marL="913958" indent="0">
              <a:buNone/>
              <a:defRPr sz="2400"/>
            </a:lvl3pPr>
            <a:lvl4pPr marL="1370935" indent="0">
              <a:buNone/>
              <a:defRPr sz="2000"/>
            </a:lvl4pPr>
            <a:lvl5pPr marL="1827918" indent="0">
              <a:buNone/>
              <a:defRPr sz="2000"/>
            </a:lvl5pPr>
            <a:lvl6pPr marL="2284888" indent="0">
              <a:buNone/>
              <a:defRPr sz="2000"/>
            </a:lvl6pPr>
            <a:lvl7pPr marL="2741875" indent="0">
              <a:buNone/>
              <a:defRPr sz="2000"/>
            </a:lvl7pPr>
            <a:lvl8pPr marL="3198853" indent="0">
              <a:buNone/>
              <a:defRPr sz="2000"/>
            </a:lvl8pPr>
            <a:lvl9pPr marL="3655837" indent="0">
              <a:buNone/>
              <a:defRPr sz="2000"/>
            </a:lvl9pPr>
          </a:lstStyle>
          <a:p>
            <a:endParaRPr lang="it-IT"/>
          </a:p>
        </p:txBody>
      </p:sp>
      <p:sp>
        <p:nvSpPr>
          <p:cNvPr id="4" name="Segnaposto testo 3"/>
          <p:cNvSpPr>
            <a:spLocks noGrp="1"/>
          </p:cNvSpPr>
          <p:nvPr>
            <p:ph type="body" sz="half" idx="2"/>
          </p:nvPr>
        </p:nvSpPr>
        <p:spPr>
          <a:xfrm>
            <a:off x="1792289" y="4025523"/>
            <a:ext cx="5486400" cy="603647"/>
          </a:xfrm>
        </p:spPr>
        <p:txBody>
          <a:bodyPr/>
          <a:lstStyle>
            <a:lvl1pPr marL="0" indent="0">
              <a:buNone/>
              <a:defRPr sz="1500"/>
            </a:lvl1pPr>
            <a:lvl2pPr marL="456970" indent="0">
              <a:buNone/>
              <a:defRPr sz="1200"/>
            </a:lvl2pPr>
            <a:lvl3pPr marL="913958" indent="0">
              <a:buNone/>
              <a:defRPr sz="1100"/>
            </a:lvl3pPr>
            <a:lvl4pPr marL="1370935" indent="0">
              <a:buNone/>
              <a:defRPr sz="900"/>
            </a:lvl4pPr>
            <a:lvl5pPr marL="1827918" indent="0">
              <a:buNone/>
              <a:defRPr sz="900"/>
            </a:lvl5pPr>
            <a:lvl6pPr marL="2284888" indent="0">
              <a:buNone/>
              <a:defRPr sz="900"/>
            </a:lvl6pPr>
            <a:lvl7pPr marL="2741875" indent="0">
              <a:buNone/>
              <a:defRPr sz="900"/>
            </a:lvl7pPr>
            <a:lvl8pPr marL="3198853" indent="0">
              <a:buNone/>
              <a:defRPr sz="900"/>
            </a:lvl8pPr>
            <a:lvl9pPr marL="3655837"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98B5BA9-3404-40F9-B634-F63589F63DDE}" type="datetime1">
              <a:rPr lang="it-IT" smtClean="0">
                <a:solidFill>
                  <a:prstClr val="black">
                    <a:tint val="75000"/>
                  </a:prstClr>
                </a:solidFill>
              </a:rPr>
              <a:pPr/>
              <a:t>01/10/2018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149514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4A3332-2590-4AB6-A2A4-267ACA49E8F6}"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21388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2"/>
            <a:ext cx="2057400" cy="4388644"/>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1" y="205982"/>
            <a:ext cx="6019800" cy="4388644"/>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108BEB-58C6-41C9-A476-75C9D3D8F8A1}"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942797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1" y="1200153"/>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E511B89-622F-49F4-B6E0-9C1974EC759C}" type="datetime1">
              <a:rPr lang="it-IT" smtClean="0"/>
              <a:t>01/10/2018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28360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151337"/>
            <a:ext cx="4040188" cy="479822"/>
          </a:xfrm>
        </p:spPr>
        <p:txBody>
          <a:bodyPr anchor="b"/>
          <a:lstStyle>
            <a:lvl1pPr marL="0" indent="0">
              <a:buNone/>
              <a:defRPr sz="2400" b="1"/>
            </a:lvl1pPr>
            <a:lvl2pPr marL="456803" indent="0">
              <a:buNone/>
              <a:defRPr sz="2000" b="1"/>
            </a:lvl2pPr>
            <a:lvl3pPr marL="913643" indent="0">
              <a:buNone/>
              <a:defRPr sz="1900" b="1"/>
            </a:lvl3pPr>
            <a:lvl4pPr marL="1370459" indent="0">
              <a:buNone/>
              <a:defRPr sz="1600" b="1"/>
            </a:lvl4pPr>
            <a:lvl5pPr marL="1827287" indent="0">
              <a:buNone/>
              <a:defRPr sz="1600" b="1"/>
            </a:lvl5pPr>
            <a:lvl6pPr marL="2284090" indent="0">
              <a:buNone/>
              <a:defRPr sz="1600" b="1"/>
            </a:lvl6pPr>
            <a:lvl7pPr marL="2740910" indent="0">
              <a:buNone/>
              <a:defRPr sz="1600" b="1"/>
            </a:lvl7pPr>
            <a:lvl8pPr marL="3197733" indent="0">
              <a:buNone/>
              <a:defRPr sz="1600" b="1"/>
            </a:lvl8pPr>
            <a:lvl9pPr marL="3654558"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7"/>
            <a:ext cx="4041775" cy="479822"/>
          </a:xfrm>
        </p:spPr>
        <p:txBody>
          <a:bodyPr anchor="b"/>
          <a:lstStyle>
            <a:lvl1pPr marL="0" indent="0">
              <a:buNone/>
              <a:defRPr sz="2400" b="1"/>
            </a:lvl1pPr>
            <a:lvl2pPr marL="456803" indent="0">
              <a:buNone/>
              <a:defRPr sz="2000" b="1"/>
            </a:lvl2pPr>
            <a:lvl3pPr marL="913643" indent="0">
              <a:buNone/>
              <a:defRPr sz="1900" b="1"/>
            </a:lvl3pPr>
            <a:lvl4pPr marL="1370459" indent="0">
              <a:buNone/>
              <a:defRPr sz="1600" b="1"/>
            </a:lvl4pPr>
            <a:lvl5pPr marL="1827287" indent="0">
              <a:buNone/>
              <a:defRPr sz="1600" b="1"/>
            </a:lvl5pPr>
            <a:lvl6pPr marL="2284090" indent="0">
              <a:buNone/>
              <a:defRPr sz="1600" b="1"/>
            </a:lvl6pPr>
            <a:lvl7pPr marL="2740910" indent="0">
              <a:buNone/>
              <a:defRPr sz="1600" b="1"/>
            </a:lvl7pPr>
            <a:lvl8pPr marL="3197733" indent="0">
              <a:buNone/>
              <a:defRPr sz="1600" b="1"/>
            </a:lvl8pPr>
            <a:lvl9pPr marL="3654558"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DBC1CB0-BD7A-46BE-AA45-931A9647994E}" type="datetime1">
              <a:rPr lang="it-IT" smtClean="0"/>
              <a:t>01/10/2018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76153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35F2310-E375-432E-BF38-809E27DAFF4E}" type="datetime1">
              <a:rPr lang="it-IT" smtClean="0"/>
              <a:t>01/10/2018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01950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1B2B7B-AE80-4687-80AE-8EA82F4E098D}" type="datetime1">
              <a:rPr lang="it-IT" smtClean="0"/>
              <a:t>01/10/2018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87178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14" y="204788"/>
            <a:ext cx="3008312" cy="871538"/>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1" y="204816"/>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14" y="1076343"/>
            <a:ext cx="3008312" cy="3518297"/>
          </a:xfrm>
        </p:spPr>
        <p:txBody>
          <a:bodyPr/>
          <a:lstStyle>
            <a:lvl1pPr marL="0" indent="0">
              <a:buNone/>
              <a:defRPr sz="1500"/>
            </a:lvl1pPr>
            <a:lvl2pPr marL="456803" indent="0">
              <a:buNone/>
              <a:defRPr sz="1200"/>
            </a:lvl2pPr>
            <a:lvl3pPr marL="913643" indent="0">
              <a:buNone/>
              <a:defRPr sz="1100"/>
            </a:lvl3pPr>
            <a:lvl4pPr marL="1370459" indent="0">
              <a:buNone/>
              <a:defRPr sz="900"/>
            </a:lvl4pPr>
            <a:lvl5pPr marL="1827287" indent="0">
              <a:buNone/>
              <a:defRPr sz="900"/>
            </a:lvl5pPr>
            <a:lvl6pPr marL="2284090" indent="0">
              <a:buNone/>
              <a:defRPr sz="900"/>
            </a:lvl6pPr>
            <a:lvl7pPr marL="2740910" indent="0">
              <a:buNone/>
              <a:defRPr sz="900"/>
            </a:lvl7pPr>
            <a:lvl8pPr marL="3197733" indent="0">
              <a:buNone/>
              <a:defRPr sz="900"/>
            </a:lvl8pPr>
            <a:lvl9pPr marL="3654558"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5CA53E0-FC4E-4B7F-8057-B77F70D6E236}" type="datetime1">
              <a:rPr lang="it-IT" smtClean="0"/>
              <a:t>01/10/2018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32410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9" y="3600453"/>
            <a:ext cx="5486400" cy="42505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9" y="459581"/>
            <a:ext cx="5486400" cy="3086100"/>
          </a:xfrm>
        </p:spPr>
        <p:txBody>
          <a:bodyPr/>
          <a:lstStyle>
            <a:lvl1pPr marL="0" indent="0">
              <a:buNone/>
              <a:defRPr sz="3200"/>
            </a:lvl1pPr>
            <a:lvl2pPr marL="456803" indent="0">
              <a:buNone/>
              <a:defRPr sz="2800"/>
            </a:lvl2pPr>
            <a:lvl3pPr marL="913643" indent="0">
              <a:buNone/>
              <a:defRPr sz="2400"/>
            </a:lvl3pPr>
            <a:lvl4pPr marL="1370459" indent="0">
              <a:buNone/>
              <a:defRPr sz="2000"/>
            </a:lvl4pPr>
            <a:lvl5pPr marL="1827287" indent="0">
              <a:buNone/>
              <a:defRPr sz="2000"/>
            </a:lvl5pPr>
            <a:lvl6pPr marL="2284090" indent="0">
              <a:buNone/>
              <a:defRPr sz="2000"/>
            </a:lvl6pPr>
            <a:lvl7pPr marL="2740910" indent="0">
              <a:buNone/>
              <a:defRPr sz="2000"/>
            </a:lvl7pPr>
            <a:lvl8pPr marL="3197733" indent="0">
              <a:buNone/>
              <a:defRPr sz="2000"/>
            </a:lvl8pPr>
            <a:lvl9pPr marL="3654558" indent="0">
              <a:buNone/>
              <a:defRPr sz="2000"/>
            </a:lvl9pPr>
          </a:lstStyle>
          <a:p>
            <a:endParaRPr lang="it-IT"/>
          </a:p>
        </p:txBody>
      </p:sp>
      <p:sp>
        <p:nvSpPr>
          <p:cNvPr id="4" name="Segnaposto testo 3"/>
          <p:cNvSpPr>
            <a:spLocks noGrp="1"/>
          </p:cNvSpPr>
          <p:nvPr>
            <p:ph type="body" sz="half" idx="2"/>
          </p:nvPr>
        </p:nvSpPr>
        <p:spPr>
          <a:xfrm>
            <a:off x="1792289" y="4025530"/>
            <a:ext cx="5486400" cy="603647"/>
          </a:xfrm>
        </p:spPr>
        <p:txBody>
          <a:bodyPr/>
          <a:lstStyle>
            <a:lvl1pPr marL="0" indent="0">
              <a:buNone/>
              <a:defRPr sz="1500"/>
            </a:lvl1pPr>
            <a:lvl2pPr marL="456803" indent="0">
              <a:buNone/>
              <a:defRPr sz="1200"/>
            </a:lvl2pPr>
            <a:lvl3pPr marL="913643" indent="0">
              <a:buNone/>
              <a:defRPr sz="1100"/>
            </a:lvl3pPr>
            <a:lvl4pPr marL="1370459" indent="0">
              <a:buNone/>
              <a:defRPr sz="900"/>
            </a:lvl4pPr>
            <a:lvl5pPr marL="1827287" indent="0">
              <a:buNone/>
              <a:defRPr sz="900"/>
            </a:lvl5pPr>
            <a:lvl6pPr marL="2284090" indent="0">
              <a:buNone/>
              <a:defRPr sz="900"/>
            </a:lvl6pPr>
            <a:lvl7pPr marL="2740910" indent="0">
              <a:buNone/>
              <a:defRPr sz="900"/>
            </a:lvl7pPr>
            <a:lvl8pPr marL="3197733" indent="0">
              <a:buNone/>
              <a:defRPr sz="900"/>
            </a:lvl8pPr>
            <a:lvl9pPr marL="3654558"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98B5BA9-3404-40F9-B634-F63589F63DDE}" type="datetime1">
              <a:rPr lang="it-IT" smtClean="0"/>
              <a:t>01/10/2018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73581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171" tIns="45586" rIns="91171" bIns="45586"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200153"/>
            <a:ext cx="8229600" cy="3394472"/>
          </a:xfrm>
          <a:prstGeom prst="rect">
            <a:avLst/>
          </a:prstGeom>
        </p:spPr>
        <p:txBody>
          <a:bodyPr vert="horz" lIns="91171" tIns="45586" rIns="91171" bIns="45586"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4767266"/>
            <a:ext cx="2133600" cy="273844"/>
          </a:xfrm>
          <a:prstGeom prst="rect">
            <a:avLst/>
          </a:prstGeom>
        </p:spPr>
        <p:txBody>
          <a:bodyPr vert="horz" lIns="91171" tIns="45586" rIns="91171" bIns="45586" rtlCol="0" anchor="ctr"/>
          <a:lstStyle>
            <a:lvl1pPr algn="l">
              <a:defRPr sz="1200">
                <a:solidFill>
                  <a:schemeClr val="tx1">
                    <a:tint val="75000"/>
                  </a:schemeClr>
                </a:solidFill>
              </a:defRPr>
            </a:lvl1pPr>
          </a:lstStyle>
          <a:p>
            <a:fld id="{99D178DA-C07C-4612-802D-8780D03DB2F3}" type="datetime1">
              <a:rPr lang="it-IT" smtClean="0"/>
              <a:t>01/10/2018</a:t>
            </a:fld>
            <a:endParaRPr lang="it-IT"/>
          </a:p>
        </p:txBody>
      </p:sp>
      <p:sp>
        <p:nvSpPr>
          <p:cNvPr id="5" name="Segnaposto piè di pagina 4"/>
          <p:cNvSpPr>
            <a:spLocks noGrp="1"/>
          </p:cNvSpPr>
          <p:nvPr>
            <p:ph type="ftr" sz="quarter" idx="3"/>
          </p:nvPr>
        </p:nvSpPr>
        <p:spPr>
          <a:xfrm>
            <a:off x="3124200" y="4767266"/>
            <a:ext cx="2895600" cy="273844"/>
          </a:xfrm>
          <a:prstGeom prst="rect">
            <a:avLst/>
          </a:prstGeom>
        </p:spPr>
        <p:txBody>
          <a:bodyPr vert="horz" lIns="91171" tIns="45586" rIns="91171" bIns="45586"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1" y="4767266"/>
            <a:ext cx="2133600" cy="273844"/>
          </a:xfrm>
          <a:prstGeom prst="rect">
            <a:avLst/>
          </a:prstGeom>
        </p:spPr>
        <p:txBody>
          <a:bodyPr vert="horz" lIns="91171" tIns="45586" rIns="91171" bIns="45586" rtlCol="0" anchor="ctr"/>
          <a:lstStyle>
            <a:lvl1pPr algn="r">
              <a:defRPr sz="1200">
                <a:solidFill>
                  <a:schemeClr val="tx1">
                    <a:tint val="75000"/>
                  </a:schemeClr>
                </a:solidFill>
              </a:defRPr>
            </a:lvl1pPr>
          </a:lstStyle>
          <a:p>
            <a:fld id="{28555E64-09E7-E944-8DB2-BD243D665CB3}" type="slidenum">
              <a:rPr lang="it-IT" smtClean="0"/>
              <a:pPr/>
              <a:t>‹N›</a:t>
            </a:fld>
            <a:endParaRPr lang="it-IT"/>
          </a:p>
        </p:txBody>
      </p:sp>
    </p:spTree>
    <p:extLst>
      <p:ext uri="{BB962C8B-B14F-4D97-AF65-F5344CB8AC3E}">
        <p14:creationId xmlns:p14="http://schemas.microsoft.com/office/powerpoint/2010/main" val="204439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456803" rtl="0" eaLnBrk="1" latinLnBrk="0" hangingPunct="1">
        <a:spcBef>
          <a:spcPct val="0"/>
        </a:spcBef>
        <a:buNone/>
        <a:defRPr sz="4400" kern="1200">
          <a:solidFill>
            <a:schemeClr val="tx1"/>
          </a:solidFill>
          <a:latin typeface="+mj-lt"/>
          <a:ea typeface="+mj-ea"/>
          <a:cs typeface="+mj-cs"/>
        </a:defRPr>
      </a:lvl1pPr>
    </p:titleStyle>
    <p:bodyStyle>
      <a:lvl1pPr marL="342611" indent="-342611" algn="l" defTabSz="456803" rtl="0" eaLnBrk="1" latinLnBrk="0" hangingPunct="1">
        <a:spcBef>
          <a:spcPct val="20000"/>
        </a:spcBef>
        <a:buFont typeface="Arial"/>
        <a:buChar char="•"/>
        <a:defRPr sz="3200" kern="1200">
          <a:solidFill>
            <a:schemeClr val="tx1"/>
          </a:solidFill>
          <a:latin typeface="+mn-lt"/>
          <a:ea typeface="+mn-ea"/>
          <a:cs typeface="+mn-cs"/>
        </a:defRPr>
      </a:lvl1pPr>
      <a:lvl2pPr marL="742343" indent="-285513" algn="l" defTabSz="456803" rtl="0" eaLnBrk="1" latinLnBrk="0" hangingPunct="1">
        <a:spcBef>
          <a:spcPct val="20000"/>
        </a:spcBef>
        <a:buFont typeface="Arial"/>
        <a:buChar char="–"/>
        <a:defRPr sz="2800" kern="1200">
          <a:solidFill>
            <a:schemeClr val="tx1"/>
          </a:solidFill>
          <a:latin typeface="+mn-lt"/>
          <a:ea typeface="+mn-ea"/>
          <a:cs typeface="+mn-cs"/>
        </a:defRPr>
      </a:lvl2pPr>
      <a:lvl3pPr marL="1142045" indent="-228407" algn="l" defTabSz="456803" rtl="0" eaLnBrk="1" latinLnBrk="0" hangingPunct="1">
        <a:spcBef>
          <a:spcPct val="20000"/>
        </a:spcBef>
        <a:buFont typeface="Arial"/>
        <a:buChar char="•"/>
        <a:defRPr sz="2400" kern="1200">
          <a:solidFill>
            <a:schemeClr val="tx1"/>
          </a:solidFill>
          <a:latin typeface="+mn-lt"/>
          <a:ea typeface="+mn-ea"/>
          <a:cs typeface="+mn-cs"/>
        </a:defRPr>
      </a:lvl3pPr>
      <a:lvl4pPr marL="1598867" indent="-228407" algn="l" defTabSz="456803" rtl="0" eaLnBrk="1" latinLnBrk="0" hangingPunct="1">
        <a:spcBef>
          <a:spcPct val="20000"/>
        </a:spcBef>
        <a:buFont typeface="Arial"/>
        <a:buChar char="–"/>
        <a:defRPr sz="2000" kern="1200">
          <a:solidFill>
            <a:schemeClr val="tx1"/>
          </a:solidFill>
          <a:latin typeface="+mn-lt"/>
          <a:ea typeface="+mn-ea"/>
          <a:cs typeface="+mn-cs"/>
        </a:defRPr>
      </a:lvl4pPr>
      <a:lvl5pPr marL="2055689" indent="-228407" algn="l" defTabSz="456803" rtl="0" eaLnBrk="1" latinLnBrk="0" hangingPunct="1">
        <a:spcBef>
          <a:spcPct val="20000"/>
        </a:spcBef>
        <a:buFont typeface="Arial"/>
        <a:buChar char="»"/>
        <a:defRPr sz="2000" kern="1200">
          <a:solidFill>
            <a:schemeClr val="tx1"/>
          </a:solidFill>
          <a:latin typeface="+mn-lt"/>
          <a:ea typeface="+mn-ea"/>
          <a:cs typeface="+mn-cs"/>
        </a:defRPr>
      </a:lvl5pPr>
      <a:lvl6pPr marL="2512511" indent="-228407" algn="l" defTabSz="456803" rtl="0" eaLnBrk="1" latinLnBrk="0" hangingPunct="1">
        <a:spcBef>
          <a:spcPct val="20000"/>
        </a:spcBef>
        <a:buFont typeface="Arial"/>
        <a:buChar char="•"/>
        <a:defRPr sz="2000" kern="1200">
          <a:solidFill>
            <a:schemeClr val="tx1"/>
          </a:solidFill>
          <a:latin typeface="+mn-lt"/>
          <a:ea typeface="+mn-ea"/>
          <a:cs typeface="+mn-cs"/>
        </a:defRPr>
      </a:lvl6pPr>
      <a:lvl7pPr marL="2969326" indent="-228407" algn="l" defTabSz="456803" rtl="0" eaLnBrk="1" latinLnBrk="0" hangingPunct="1">
        <a:spcBef>
          <a:spcPct val="20000"/>
        </a:spcBef>
        <a:buFont typeface="Arial"/>
        <a:buChar char="•"/>
        <a:defRPr sz="2000" kern="1200">
          <a:solidFill>
            <a:schemeClr val="tx1"/>
          </a:solidFill>
          <a:latin typeface="+mn-lt"/>
          <a:ea typeface="+mn-ea"/>
          <a:cs typeface="+mn-cs"/>
        </a:defRPr>
      </a:lvl7pPr>
      <a:lvl8pPr marL="3426149" indent="-228407" algn="l" defTabSz="456803" rtl="0" eaLnBrk="1" latinLnBrk="0" hangingPunct="1">
        <a:spcBef>
          <a:spcPct val="20000"/>
        </a:spcBef>
        <a:buFont typeface="Arial"/>
        <a:buChar char="•"/>
        <a:defRPr sz="2000" kern="1200">
          <a:solidFill>
            <a:schemeClr val="tx1"/>
          </a:solidFill>
          <a:latin typeface="+mn-lt"/>
          <a:ea typeface="+mn-ea"/>
          <a:cs typeface="+mn-cs"/>
        </a:defRPr>
      </a:lvl8pPr>
      <a:lvl9pPr marL="3882964" indent="-228407" algn="l" defTabSz="45680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6803" rtl="0" eaLnBrk="1" latinLnBrk="0" hangingPunct="1">
        <a:defRPr sz="1900" kern="1200">
          <a:solidFill>
            <a:schemeClr val="tx1"/>
          </a:solidFill>
          <a:latin typeface="+mn-lt"/>
          <a:ea typeface="+mn-ea"/>
          <a:cs typeface="+mn-cs"/>
        </a:defRPr>
      </a:lvl1pPr>
      <a:lvl2pPr marL="456803" algn="l" defTabSz="456803" rtl="0" eaLnBrk="1" latinLnBrk="0" hangingPunct="1">
        <a:defRPr sz="1900" kern="1200">
          <a:solidFill>
            <a:schemeClr val="tx1"/>
          </a:solidFill>
          <a:latin typeface="+mn-lt"/>
          <a:ea typeface="+mn-ea"/>
          <a:cs typeface="+mn-cs"/>
        </a:defRPr>
      </a:lvl2pPr>
      <a:lvl3pPr marL="913643" algn="l" defTabSz="456803" rtl="0" eaLnBrk="1" latinLnBrk="0" hangingPunct="1">
        <a:defRPr sz="1900" kern="1200">
          <a:solidFill>
            <a:schemeClr val="tx1"/>
          </a:solidFill>
          <a:latin typeface="+mn-lt"/>
          <a:ea typeface="+mn-ea"/>
          <a:cs typeface="+mn-cs"/>
        </a:defRPr>
      </a:lvl3pPr>
      <a:lvl4pPr marL="1370459" algn="l" defTabSz="456803" rtl="0" eaLnBrk="1" latinLnBrk="0" hangingPunct="1">
        <a:defRPr sz="1900" kern="1200">
          <a:solidFill>
            <a:schemeClr val="tx1"/>
          </a:solidFill>
          <a:latin typeface="+mn-lt"/>
          <a:ea typeface="+mn-ea"/>
          <a:cs typeface="+mn-cs"/>
        </a:defRPr>
      </a:lvl4pPr>
      <a:lvl5pPr marL="1827287" algn="l" defTabSz="456803" rtl="0" eaLnBrk="1" latinLnBrk="0" hangingPunct="1">
        <a:defRPr sz="1900" kern="1200">
          <a:solidFill>
            <a:schemeClr val="tx1"/>
          </a:solidFill>
          <a:latin typeface="+mn-lt"/>
          <a:ea typeface="+mn-ea"/>
          <a:cs typeface="+mn-cs"/>
        </a:defRPr>
      </a:lvl5pPr>
      <a:lvl6pPr marL="2284090" algn="l" defTabSz="456803" rtl="0" eaLnBrk="1" latinLnBrk="0" hangingPunct="1">
        <a:defRPr sz="1900" kern="1200">
          <a:solidFill>
            <a:schemeClr val="tx1"/>
          </a:solidFill>
          <a:latin typeface="+mn-lt"/>
          <a:ea typeface="+mn-ea"/>
          <a:cs typeface="+mn-cs"/>
        </a:defRPr>
      </a:lvl6pPr>
      <a:lvl7pPr marL="2740910" algn="l" defTabSz="456803" rtl="0" eaLnBrk="1" latinLnBrk="0" hangingPunct="1">
        <a:defRPr sz="1900" kern="1200">
          <a:solidFill>
            <a:schemeClr val="tx1"/>
          </a:solidFill>
          <a:latin typeface="+mn-lt"/>
          <a:ea typeface="+mn-ea"/>
          <a:cs typeface="+mn-cs"/>
        </a:defRPr>
      </a:lvl7pPr>
      <a:lvl8pPr marL="3197733" algn="l" defTabSz="456803" rtl="0" eaLnBrk="1" latinLnBrk="0" hangingPunct="1">
        <a:defRPr sz="1900" kern="1200">
          <a:solidFill>
            <a:schemeClr val="tx1"/>
          </a:solidFill>
          <a:latin typeface="+mn-lt"/>
          <a:ea typeface="+mn-ea"/>
          <a:cs typeface="+mn-cs"/>
        </a:defRPr>
      </a:lvl8pPr>
      <a:lvl9pPr marL="3654558" algn="l" defTabSz="456803"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171" tIns="45586" rIns="91171" bIns="45586"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200155"/>
            <a:ext cx="8229600" cy="3394472"/>
          </a:xfrm>
          <a:prstGeom prst="rect">
            <a:avLst/>
          </a:prstGeom>
        </p:spPr>
        <p:txBody>
          <a:bodyPr vert="horz" lIns="91171" tIns="45586" rIns="91171" bIns="45586"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1" y="4767267"/>
            <a:ext cx="2133600" cy="273844"/>
          </a:xfrm>
          <a:prstGeom prst="rect">
            <a:avLst/>
          </a:prstGeom>
        </p:spPr>
        <p:txBody>
          <a:bodyPr vert="horz" lIns="91171" tIns="45586" rIns="91171" bIns="45586" rtlCol="0" anchor="ctr"/>
          <a:lstStyle>
            <a:lvl1pPr algn="l">
              <a:defRPr sz="1200">
                <a:solidFill>
                  <a:schemeClr val="tx1">
                    <a:tint val="75000"/>
                  </a:schemeClr>
                </a:solidFill>
              </a:defRPr>
            </a:lvl1pPr>
          </a:lstStyle>
          <a:p>
            <a:fld id="{99D178DA-C07C-4612-802D-8780D03DB2F3}" type="datetime1">
              <a:rPr lang="it-IT" smtClean="0">
                <a:solidFill>
                  <a:prstClr val="black">
                    <a:tint val="75000"/>
                  </a:prstClr>
                </a:solidFill>
              </a:rPr>
              <a:pPr/>
              <a:t>01/10/2018</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1" y="4767267"/>
            <a:ext cx="2895600" cy="273844"/>
          </a:xfrm>
          <a:prstGeom prst="rect">
            <a:avLst/>
          </a:prstGeom>
        </p:spPr>
        <p:txBody>
          <a:bodyPr vert="horz" lIns="91171" tIns="45586" rIns="91171" bIns="45586"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553202" y="4767267"/>
            <a:ext cx="2133600" cy="273844"/>
          </a:xfrm>
          <a:prstGeom prst="rect">
            <a:avLst/>
          </a:prstGeom>
        </p:spPr>
        <p:txBody>
          <a:bodyPr vert="horz" lIns="91171" tIns="45586" rIns="91171" bIns="45586" rtlCol="0" anchor="ctr"/>
          <a:lstStyle>
            <a:lvl1pPr algn="r">
              <a:defRPr sz="1200">
                <a:solidFill>
                  <a:schemeClr val="tx1">
                    <a:tint val="75000"/>
                  </a:schemeClr>
                </a:solidFill>
              </a:defRPr>
            </a:lvl1pPr>
          </a:lstStyle>
          <a:p>
            <a:fld id="{28555E64-09E7-E944-8DB2-BD243D665CB3}"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88514675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456803" rtl="0" eaLnBrk="1" latinLnBrk="0" hangingPunct="1">
        <a:spcBef>
          <a:spcPct val="0"/>
        </a:spcBef>
        <a:buNone/>
        <a:defRPr sz="4400" kern="1200">
          <a:solidFill>
            <a:schemeClr val="tx1"/>
          </a:solidFill>
          <a:latin typeface="+mj-lt"/>
          <a:ea typeface="+mj-ea"/>
          <a:cs typeface="+mj-cs"/>
        </a:defRPr>
      </a:lvl1pPr>
    </p:titleStyle>
    <p:bodyStyle>
      <a:lvl1pPr marL="342611" indent="-342611" algn="l" defTabSz="456803" rtl="0" eaLnBrk="1" latinLnBrk="0" hangingPunct="1">
        <a:spcBef>
          <a:spcPct val="20000"/>
        </a:spcBef>
        <a:buFont typeface="Arial"/>
        <a:buChar char="•"/>
        <a:defRPr sz="3200" kern="1200">
          <a:solidFill>
            <a:schemeClr val="tx1"/>
          </a:solidFill>
          <a:latin typeface="+mn-lt"/>
          <a:ea typeface="+mn-ea"/>
          <a:cs typeface="+mn-cs"/>
        </a:defRPr>
      </a:lvl1pPr>
      <a:lvl2pPr marL="742343" indent="-285513" algn="l" defTabSz="456803" rtl="0" eaLnBrk="1" latinLnBrk="0" hangingPunct="1">
        <a:spcBef>
          <a:spcPct val="20000"/>
        </a:spcBef>
        <a:buFont typeface="Arial"/>
        <a:buChar char="–"/>
        <a:defRPr sz="2800" kern="1200">
          <a:solidFill>
            <a:schemeClr val="tx1"/>
          </a:solidFill>
          <a:latin typeface="+mn-lt"/>
          <a:ea typeface="+mn-ea"/>
          <a:cs typeface="+mn-cs"/>
        </a:defRPr>
      </a:lvl2pPr>
      <a:lvl3pPr marL="1142045" indent="-228407" algn="l" defTabSz="456803" rtl="0" eaLnBrk="1" latinLnBrk="0" hangingPunct="1">
        <a:spcBef>
          <a:spcPct val="20000"/>
        </a:spcBef>
        <a:buFont typeface="Arial"/>
        <a:buChar char="•"/>
        <a:defRPr sz="2400" kern="1200">
          <a:solidFill>
            <a:schemeClr val="tx1"/>
          </a:solidFill>
          <a:latin typeface="+mn-lt"/>
          <a:ea typeface="+mn-ea"/>
          <a:cs typeface="+mn-cs"/>
        </a:defRPr>
      </a:lvl3pPr>
      <a:lvl4pPr marL="1598867" indent="-228407" algn="l" defTabSz="456803" rtl="0" eaLnBrk="1" latinLnBrk="0" hangingPunct="1">
        <a:spcBef>
          <a:spcPct val="20000"/>
        </a:spcBef>
        <a:buFont typeface="Arial"/>
        <a:buChar char="–"/>
        <a:defRPr sz="2000" kern="1200">
          <a:solidFill>
            <a:schemeClr val="tx1"/>
          </a:solidFill>
          <a:latin typeface="+mn-lt"/>
          <a:ea typeface="+mn-ea"/>
          <a:cs typeface="+mn-cs"/>
        </a:defRPr>
      </a:lvl4pPr>
      <a:lvl5pPr marL="2055689" indent="-228407" algn="l" defTabSz="456803" rtl="0" eaLnBrk="1" latinLnBrk="0" hangingPunct="1">
        <a:spcBef>
          <a:spcPct val="20000"/>
        </a:spcBef>
        <a:buFont typeface="Arial"/>
        <a:buChar char="»"/>
        <a:defRPr sz="2000" kern="1200">
          <a:solidFill>
            <a:schemeClr val="tx1"/>
          </a:solidFill>
          <a:latin typeface="+mn-lt"/>
          <a:ea typeface="+mn-ea"/>
          <a:cs typeface="+mn-cs"/>
        </a:defRPr>
      </a:lvl5pPr>
      <a:lvl6pPr marL="2512511" indent="-228407" algn="l" defTabSz="456803" rtl="0" eaLnBrk="1" latinLnBrk="0" hangingPunct="1">
        <a:spcBef>
          <a:spcPct val="20000"/>
        </a:spcBef>
        <a:buFont typeface="Arial"/>
        <a:buChar char="•"/>
        <a:defRPr sz="2000" kern="1200">
          <a:solidFill>
            <a:schemeClr val="tx1"/>
          </a:solidFill>
          <a:latin typeface="+mn-lt"/>
          <a:ea typeface="+mn-ea"/>
          <a:cs typeface="+mn-cs"/>
        </a:defRPr>
      </a:lvl6pPr>
      <a:lvl7pPr marL="2969326" indent="-228407" algn="l" defTabSz="456803" rtl="0" eaLnBrk="1" latinLnBrk="0" hangingPunct="1">
        <a:spcBef>
          <a:spcPct val="20000"/>
        </a:spcBef>
        <a:buFont typeface="Arial"/>
        <a:buChar char="•"/>
        <a:defRPr sz="2000" kern="1200">
          <a:solidFill>
            <a:schemeClr val="tx1"/>
          </a:solidFill>
          <a:latin typeface="+mn-lt"/>
          <a:ea typeface="+mn-ea"/>
          <a:cs typeface="+mn-cs"/>
        </a:defRPr>
      </a:lvl7pPr>
      <a:lvl8pPr marL="3426149" indent="-228407" algn="l" defTabSz="456803" rtl="0" eaLnBrk="1" latinLnBrk="0" hangingPunct="1">
        <a:spcBef>
          <a:spcPct val="20000"/>
        </a:spcBef>
        <a:buFont typeface="Arial"/>
        <a:buChar char="•"/>
        <a:defRPr sz="2000" kern="1200">
          <a:solidFill>
            <a:schemeClr val="tx1"/>
          </a:solidFill>
          <a:latin typeface="+mn-lt"/>
          <a:ea typeface="+mn-ea"/>
          <a:cs typeface="+mn-cs"/>
        </a:defRPr>
      </a:lvl8pPr>
      <a:lvl9pPr marL="3882964" indent="-228407" algn="l" defTabSz="45680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6803" rtl="0" eaLnBrk="1" latinLnBrk="0" hangingPunct="1">
        <a:defRPr sz="1900" kern="1200">
          <a:solidFill>
            <a:schemeClr val="tx1"/>
          </a:solidFill>
          <a:latin typeface="+mn-lt"/>
          <a:ea typeface="+mn-ea"/>
          <a:cs typeface="+mn-cs"/>
        </a:defRPr>
      </a:lvl1pPr>
      <a:lvl2pPr marL="456803" algn="l" defTabSz="456803" rtl="0" eaLnBrk="1" latinLnBrk="0" hangingPunct="1">
        <a:defRPr sz="1900" kern="1200">
          <a:solidFill>
            <a:schemeClr val="tx1"/>
          </a:solidFill>
          <a:latin typeface="+mn-lt"/>
          <a:ea typeface="+mn-ea"/>
          <a:cs typeface="+mn-cs"/>
        </a:defRPr>
      </a:lvl2pPr>
      <a:lvl3pPr marL="913643" algn="l" defTabSz="456803" rtl="0" eaLnBrk="1" latinLnBrk="0" hangingPunct="1">
        <a:defRPr sz="1900" kern="1200">
          <a:solidFill>
            <a:schemeClr val="tx1"/>
          </a:solidFill>
          <a:latin typeface="+mn-lt"/>
          <a:ea typeface="+mn-ea"/>
          <a:cs typeface="+mn-cs"/>
        </a:defRPr>
      </a:lvl3pPr>
      <a:lvl4pPr marL="1370459" algn="l" defTabSz="456803" rtl="0" eaLnBrk="1" latinLnBrk="0" hangingPunct="1">
        <a:defRPr sz="1900" kern="1200">
          <a:solidFill>
            <a:schemeClr val="tx1"/>
          </a:solidFill>
          <a:latin typeface="+mn-lt"/>
          <a:ea typeface="+mn-ea"/>
          <a:cs typeface="+mn-cs"/>
        </a:defRPr>
      </a:lvl4pPr>
      <a:lvl5pPr marL="1827287" algn="l" defTabSz="456803" rtl="0" eaLnBrk="1" latinLnBrk="0" hangingPunct="1">
        <a:defRPr sz="1900" kern="1200">
          <a:solidFill>
            <a:schemeClr val="tx1"/>
          </a:solidFill>
          <a:latin typeface="+mn-lt"/>
          <a:ea typeface="+mn-ea"/>
          <a:cs typeface="+mn-cs"/>
        </a:defRPr>
      </a:lvl5pPr>
      <a:lvl6pPr marL="2284090" algn="l" defTabSz="456803" rtl="0" eaLnBrk="1" latinLnBrk="0" hangingPunct="1">
        <a:defRPr sz="1900" kern="1200">
          <a:solidFill>
            <a:schemeClr val="tx1"/>
          </a:solidFill>
          <a:latin typeface="+mn-lt"/>
          <a:ea typeface="+mn-ea"/>
          <a:cs typeface="+mn-cs"/>
        </a:defRPr>
      </a:lvl6pPr>
      <a:lvl7pPr marL="2740910" algn="l" defTabSz="456803" rtl="0" eaLnBrk="1" latinLnBrk="0" hangingPunct="1">
        <a:defRPr sz="1900" kern="1200">
          <a:solidFill>
            <a:schemeClr val="tx1"/>
          </a:solidFill>
          <a:latin typeface="+mn-lt"/>
          <a:ea typeface="+mn-ea"/>
          <a:cs typeface="+mn-cs"/>
        </a:defRPr>
      </a:lvl7pPr>
      <a:lvl8pPr marL="3197733" algn="l" defTabSz="456803" rtl="0" eaLnBrk="1" latinLnBrk="0" hangingPunct="1">
        <a:defRPr sz="1900" kern="1200">
          <a:solidFill>
            <a:schemeClr val="tx1"/>
          </a:solidFill>
          <a:latin typeface="+mn-lt"/>
          <a:ea typeface="+mn-ea"/>
          <a:cs typeface="+mn-cs"/>
        </a:defRPr>
      </a:lvl8pPr>
      <a:lvl9pPr marL="3654558" algn="l" defTabSz="456803"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381" tIns="45691" rIns="91381" bIns="45691"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200155"/>
            <a:ext cx="8229600" cy="3394472"/>
          </a:xfrm>
          <a:prstGeom prst="rect">
            <a:avLst/>
          </a:prstGeom>
        </p:spPr>
        <p:txBody>
          <a:bodyPr vert="horz" lIns="91381" tIns="45691" rIns="91381" bIns="45691"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1" y="4767267"/>
            <a:ext cx="2133600" cy="273844"/>
          </a:xfrm>
          <a:prstGeom prst="rect">
            <a:avLst/>
          </a:prstGeom>
        </p:spPr>
        <p:txBody>
          <a:bodyPr vert="horz" lIns="91381" tIns="45691" rIns="91381" bIns="45691" rtlCol="0" anchor="ctr"/>
          <a:lstStyle>
            <a:lvl1pPr algn="l">
              <a:defRPr sz="1200">
                <a:solidFill>
                  <a:schemeClr val="tx1">
                    <a:tint val="75000"/>
                  </a:schemeClr>
                </a:solidFill>
              </a:defRPr>
            </a:lvl1pPr>
          </a:lstStyle>
          <a:p>
            <a:pPr defTabSz="456970"/>
            <a:fld id="{99D178DA-C07C-4612-802D-8780D03DB2F3}" type="datetime1">
              <a:rPr lang="it-IT" smtClean="0">
                <a:solidFill>
                  <a:prstClr val="black">
                    <a:tint val="75000"/>
                  </a:prstClr>
                </a:solidFill>
              </a:rPr>
              <a:pPr defTabSz="456970"/>
              <a:t>01/10/2018</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1" y="4767267"/>
            <a:ext cx="2895600" cy="273844"/>
          </a:xfrm>
          <a:prstGeom prst="rect">
            <a:avLst/>
          </a:prstGeom>
        </p:spPr>
        <p:txBody>
          <a:bodyPr vert="horz" lIns="91381" tIns="45691" rIns="91381" bIns="45691" rtlCol="0" anchor="ctr"/>
          <a:lstStyle>
            <a:lvl1pPr algn="ctr">
              <a:defRPr sz="1200">
                <a:solidFill>
                  <a:schemeClr val="tx1">
                    <a:tint val="75000"/>
                  </a:schemeClr>
                </a:solidFill>
              </a:defRPr>
            </a:lvl1pPr>
          </a:lstStyle>
          <a:p>
            <a:pPr defTabSz="456970"/>
            <a:endParaRPr lang="it-IT">
              <a:solidFill>
                <a:prstClr val="black">
                  <a:tint val="75000"/>
                </a:prstClr>
              </a:solidFill>
            </a:endParaRPr>
          </a:p>
        </p:txBody>
      </p:sp>
      <p:sp>
        <p:nvSpPr>
          <p:cNvPr id="6" name="Segnaposto numero diapositiva 5"/>
          <p:cNvSpPr>
            <a:spLocks noGrp="1"/>
          </p:cNvSpPr>
          <p:nvPr>
            <p:ph type="sldNum" sz="quarter" idx="4"/>
          </p:nvPr>
        </p:nvSpPr>
        <p:spPr>
          <a:xfrm>
            <a:off x="6553202" y="4767267"/>
            <a:ext cx="2133600" cy="273844"/>
          </a:xfrm>
          <a:prstGeom prst="rect">
            <a:avLst/>
          </a:prstGeom>
        </p:spPr>
        <p:txBody>
          <a:bodyPr vert="horz" lIns="91381" tIns="45691" rIns="91381" bIns="45691" rtlCol="0" anchor="ctr"/>
          <a:lstStyle>
            <a:lvl1pPr algn="r">
              <a:defRPr sz="1200">
                <a:solidFill>
                  <a:schemeClr val="tx1">
                    <a:tint val="75000"/>
                  </a:schemeClr>
                </a:solidFill>
              </a:defRPr>
            </a:lvl1pPr>
          </a:lstStyle>
          <a:p>
            <a:pPr defTabSz="456970"/>
            <a:fld id="{28555E64-09E7-E944-8DB2-BD243D665CB3}" type="slidenum">
              <a:rPr lang="it-IT" smtClean="0">
                <a:solidFill>
                  <a:prstClr val="black">
                    <a:tint val="75000"/>
                  </a:prstClr>
                </a:solidFill>
              </a:rPr>
              <a:pPr defTabSz="456970"/>
              <a:t>‹N›</a:t>
            </a:fld>
            <a:endParaRPr lang="it-IT">
              <a:solidFill>
                <a:prstClr val="black">
                  <a:tint val="75000"/>
                </a:prstClr>
              </a:solidFill>
            </a:endParaRPr>
          </a:p>
        </p:txBody>
      </p:sp>
    </p:spTree>
    <p:extLst>
      <p:ext uri="{BB962C8B-B14F-4D97-AF65-F5344CB8AC3E}">
        <p14:creationId xmlns:p14="http://schemas.microsoft.com/office/powerpoint/2010/main" val="390067378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456970" rtl="0" eaLnBrk="1" latinLnBrk="0" hangingPunct="1">
        <a:spcBef>
          <a:spcPct val="0"/>
        </a:spcBef>
        <a:buNone/>
        <a:defRPr sz="4400" kern="1200">
          <a:solidFill>
            <a:schemeClr val="tx1"/>
          </a:solidFill>
          <a:latin typeface="+mj-lt"/>
          <a:ea typeface="+mj-ea"/>
          <a:cs typeface="+mj-cs"/>
        </a:defRPr>
      </a:lvl1pPr>
    </p:titleStyle>
    <p:bodyStyle>
      <a:lvl1pPr marL="342737" indent="-342737" algn="l" defTabSz="456970" rtl="0" eaLnBrk="1" latinLnBrk="0" hangingPunct="1">
        <a:spcBef>
          <a:spcPct val="20000"/>
        </a:spcBef>
        <a:buFont typeface="Arial"/>
        <a:buChar char="•"/>
        <a:defRPr sz="3200" kern="1200">
          <a:solidFill>
            <a:schemeClr val="tx1"/>
          </a:solidFill>
          <a:latin typeface="+mn-lt"/>
          <a:ea typeface="+mn-ea"/>
          <a:cs typeface="+mn-cs"/>
        </a:defRPr>
      </a:lvl1pPr>
      <a:lvl2pPr marL="742595" indent="-285611" algn="l" defTabSz="456970" rtl="0" eaLnBrk="1" latinLnBrk="0" hangingPunct="1">
        <a:spcBef>
          <a:spcPct val="20000"/>
        </a:spcBef>
        <a:buFont typeface="Arial"/>
        <a:buChar char="–"/>
        <a:defRPr sz="2800" kern="1200">
          <a:solidFill>
            <a:schemeClr val="tx1"/>
          </a:solidFill>
          <a:latin typeface="+mn-lt"/>
          <a:ea typeface="+mn-ea"/>
          <a:cs typeface="+mn-cs"/>
        </a:defRPr>
      </a:lvl2pPr>
      <a:lvl3pPr marL="1142444" indent="-228491" algn="l" defTabSz="456970" rtl="0" eaLnBrk="1" latinLnBrk="0" hangingPunct="1">
        <a:spcBef>
          <a:spcPct val="20000"/>
        </a:spcBef>
        <a:buFont typeface="Arial"/>
        <a:buChar char="•"/>
        <a:defRPr sz="2400" kern="1200">
          <a:solidFill>
            <a:schemeClr val="tx1"/>
          </a:solidFill>
          <a:latin typeface="+mn-lt"/>
          <a:ea typeface="+mn-ea"/>
          <a:cs typeface="+mn-cs"/>
        </a:defRPr>
      </a:lvl3pPr>
      <a:lvl4pPr marL="1599427" indent="-228491" algn="l" defTabSz="456970" rtl="0" eaLnBrk="1" latinLnBrk="0" hangingPunct="1">
        <a:spcBef>
          <a:spcPct val="20000"/>
        </a:spcBef>
        <a:buFont typeface="Arial"/>
        <a:buChar char="–"/>
        <a:defRPr sz="2000" kern="1200">
          <a:solidFill>
            <a:schemeClr val="tx1"/>
          </a:solidFill>
          <a:latin typeface="+mn-lt"/>
          <a:ea typeface="+mn-ea"/>
          <a:cs typeface="+mn-cs"/>
        </a:defRPr>
      </a:lvl4pPr>
      <a:lvl5pPr marL="2056403" indent="-228491" algn="l" defTabSz="456970" rtl="0" eaLnBrk="1" latinLnBrk="0" hangingPunct="1">
        <a:spcBef>
          <a:spcPct val="20000"/>
        </a:spcBef>
        <a:buFont typeface="Arial"/>
        <a:buChar char="»"/>
        <a:defRPr sz="2000" kern="1200">
          <a:solidFill>
            <a:schemeClr val="tx1"/>
          </a:solidFill>
          <a:latin typeface="+mn-lt"/>
          <a:ea typeface="+mn-ea"/>
          <a:cs typeface="+mn-cs"/>
        </a:defRPr>
      </a:lvl5pPr>
      <a:lvl6pPr marL="2513393" indent="-228491" algn="l" defTabSz="456970" rtl="0" eaLnBrk="1" latinLnBrk="0" hangingPunct="1">
        <a:spcBef>
          <a:spcPct val="20000"/>
        </a:spcBef>
        <a:buFont typeface="Arial"/>
        <a:buChar char="•"/>
        <a:defRPr sz="2000" kern="1200">
          <a:solidFill>
            <a:schemeClr val="tx1"/>
          </a:solidFill>
          <a:latin typeface="+mn-lt"/>
          <a:ea typeface="+mn-ea"/>
          <a:cs typeface="+mn-cs"/>
        </a:defRPr>
      </a:lvl6pPr>
      <a:lvl7pPr marL="2970362" indent="-228491" algn="l" defTabSz="456970" rtl="0" eaLnBrk="1" latinLnBrk="0" hangingPunct="1">
        <a:spcBef>
          <a:spcPct val="20000"/>
        </a:spcBef>
        <a:buFont typeface="Arial"/>
        <a:buChar char="•"/>
        <a:defRPr sz="2000" kern="1200">
          <a:solidFill>
            <a:schemeClr val="tx1"/>
          </a:solidFill>
          <a:latin typeface="+mn-lt"/>
          <a:ea typeface="+mn-ea"/>
          <a:cs typeface="+mn-cs"/>
        </a:defRPr>
      </a:lvl7pPr>
      <a:lvl8pPr marL="3427346" indent="-228491" algn="l" defTabSz="456970" rtl="0" eaLnBrk="1" latinLnBrk="0" hangingPunct="1">
        <a:spcBef>
          <a:spcPct val="20000"/>
        </a:spcBef>
        <a:buFont typeface="Arial"/>
        <a:buChar char="•"/>
        <a:defRPr sz="2000" kern="1200">
          <a:solidFill>
            <a:schemeClr val="tx1"/>
          </a:solidFill>
          <a:latin typeface="+mn-lt"/>
          <a:ea typeface="+mn-ea"/>
          <a:cs typeface="+mn-cs"/>
        </a:defRPr>
      </a:lvl8pPr>
      <a:lvl9pPr marL="3884322" indent="-228491" algn="l" defTabSz="45697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6970" rtl="0" eaLnBrk="1" latinLnBrk="0" hangingPunct="1">
        <a:defRPr sz="1900" kern="1200">
          <a:solidFill>
            <a:schemeClr val="tx1"/>
          </a:solidFill>
          <a:latin typeface="+mn-lt"/>
          <a:ea typeface="+mn-ea"/>
          <a:cs typeface="+mn-cs"/>
        </a:defRPr>
      </a:lvl1pPr>
      <a:lvl2pPr marL="456970" algn="l" defTabSz="456970" rtl="0" eaLnBrk="1" latinLnBrk="0" hangingPunct="1">
        <a:defRPr sz="1900" kern="1200">
          <a:solidFill>
            <a:schemeClr val="tx1"/>
          </a:solidFill>
          <a:latin typeface="+mn-lt"/>
          <a:ea typeface="+mn-ea"/>
          <a:cs typeface="+mn-cs"/>
        </a:defRPr>
      </a:lvl2pPr>
      <a:lvl3pPr marL="913958" algn="l" defTabSz="456970" rtl="0" eaLnBrk="1" latinLnBrk="0" hangingPunct="1">
        <a:defRPr sz="1900" kern="1200">
          <a:solidFill>
            <a:schemeClr val="tx1"/>
          </a:solidFill>
          <a:latin typeface="+mn-lt"/>
          <a:ea typeface="+mn-ea"/>
          <a:cs typeface="+mn-cs"/>
        </a:defRPr>
      </a:lvl3pPr>
      <a:lvl4pPr marL="1370935" algn="l" defTabSz="456970" rtl="0" eaLnBrk="1" latinLnBrk="0" hangingPunct="1">
        <a:defRPr sz="1900" kern="1200">
          <a:solidFill>
            <a:schemeClr val="tx1"/>
          </a:solidFill>
          <a:latin typeface="+mn-lt"/>
          <a:ea typeface="+mn-ea"/>
          <a:cs typeface="+mn-cs"/>
        </a:defRPr>
      </a:lvl4pPr>
      <a:lvl5pPr marL="1827918" algn="l" defTabSz="456970" rtl="0" eaLnBrk="1" latinLnBrk="0" hangingPunct="1">
        <a:defRPr sz="1900" kern="1200">
          <a:solidFill>
            <a:schemeClr val="tx1"/>
          </a:solidFill>
          <a:latin typeface="+mn-lt"/>
          <a:ea typeface="+mn-ea"/>
          <a:cs typeface="+mn-cs"/>
        </a:defRPr>
      </a:lvl5pPr>
      <a:lvl6pPr marL="2284888" algn="l" defTabSz="456970" rtl="0" eaLnBrk="1" latinLnBrk="0" hangingPunct="1">
        <a:defRPr sz="1900" kern="1200">
          <a:solidFill>
            <a:schemeClr val="tx1"/>
          </a:solidFill>
          <a:latin typeface="+mn-lt"/>
          <a:ea typeface="+mn-ea"/>
          <a:cs typeface="+mn-cs"/>
        </a:defRPr>
      </a:lvl6pPr>
      <a:lvl7pPr marL="2741875" algn="l" defTabSz="456970" rtl="0" eaLnBrk="1" latinLnBrk="0" hangingPunct="1">
        <a:defRPr sz="1900" kern="1200">
          <a:solidFill>
            <a:schemeClr val="tx1"/>
          </a:solidFill>
          <a:latin typeface="+mn-lt"/>
          <a:ea typeface="+mn-ea"/>
          <a:cs typeface="+mn-cs"/>
        </a:defRPr>
      </a:lvl7pPr>
      <a:lvl8pPr marL="3198853" algn="l" defTabSz="456970" rtl="0" eaLnBrk="1" latinLnBrk="0" hangingPunct="1">
        <a:defRPr sz="1900" kern="1200">
          <a:solidFill>
            <a:schemeClr val="tx1"/>
          </a:solidFill>
          <a:latin typeface="+mn-lt"/>
          <a:ea typeface="+mn-ea"/>
          <a:cs typeface="+mn-cs"/>
        </a:defRPr>
      </a:lvl8pPr>
      <a:lvl9pPr marL="3655837" algn="l" defTabSz="45697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mailto:massimo.decubellis@istat.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p:cNvSpPr txBox="1">
            <a:spLocks/>
          </p:cNvSpPr>
          <p:nvPr/>
        </p:nvSpPr>
        <p:spPr>
          <a:xfrm>
            <a:off x="1162539" y="1"/>
            <a:ext cx="8049193" cy="333955"/>
          </a:xfrm>
          <a:prstGeom prst="rect">
            <a:avLst/>
          </a:prstGeom>
          <a:solidFill>
            <a:srgbClr val="CF1E24"/>
          </a:solidFill>
          <a:ln>
            <a:noFill/>
          </a:ln>
        </p:spPr>
        <p:txBody>
          <a:bodyPr vert="horz" lIns="91171" tIns="45586" rIns="91171" bIns="45586" rtlCol="0" anchor="ctr">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sp>
        <p:nvSpPr>
          <p:cNvPr id="10" name="CasellaDiTesto 9"/>
          <p:cNvSpPr txBox="1"/>
          <p:nvPr/>
        </p:nvSpPr>
        <p:spPr>
          <a:xfrm>
            <a:off x="1162555" y="980854"/>
            <a:ext cx="7536960" cy="1756891"/>
          </a:xfrm>
          <a:prstGeom prst="rect">
            <a:avLst/>
          </a:prstGeom>
          <a:noFill/>
        </p:spPr>
        <p:txBody>
          <a:bodyPr wrap="square" lIns="0" tIns="0" rIns="0" bIns="0" rtlCol="0">
            <a:spAutoFit/>
          </a:bodyPr>
          <a:lstStyle/>
          <a:p>
            <a:pPr algn="ctr" fontAlgn="base">
              <a:lnSpc>
                <a:spcPts val="3000"/>
              </a:lnSpc>
            </a:pPr>
            <a:r>
              <a:rPr lang="it-IT" sz="2800" b="1" dirty="0" smtClean="0">
                <a:solidFill>
                  <a:srgbClr val="C00000"/>
                </a:solidFill>
              </a:rPr>
              <a:t>Smart </a:t>
            </a:r>
            <a:r>
              <a:rPr lang="it-IT" sz="2800" b="1" dirty="0" err="1" smtClean="0">
                <a:solidFill>
                  <a:srgbClr val="C00000"/>
                </a:solidFill>
              </a:rPr>
              <a:t>Tourism</a:t>
            </a:r>
            <a:r>
              <a:rPr lang="it-IT" sz="2800" b="1" dirty="0" smtClean="0">
                <a:solidFill>
                  <a:srgbClr val="C00000"/>
                </a:solidFill>
              </a:rPr>
              <a:t> </a:t>
            </a:r>
            <a:r>
              <a:rPr lang="it-IT" sz="2800" b="1" dirty="0" err="1" smtClean="0">
                <a:solidFill>
                  <a:srgbClr val="C00000"/>
                </a:solidFill>
              </a:rPr>
              <a:t>statistics</a:t>
            </a:r>
            <a:r>
              <a:rPr lang="it-IT" sz="2800" b="1" dirty="0" smtClean="0">
                <a:solidFill>
                  <a:srgbClr val="C00000"/>
                </a:solidFill>
              </a:rPr>
              <a:t>: </a:t>
            </a:r>
            <a:br>
              <a:rPr lang="it-IT" sz="2800" b="1" dirty="0" smtClean="0">
                <a:solidFill>
                  <a:srgbClr val="C00000"/>
                </a:solidFill>
              </a:rPr>
            </a:br>
            <a:r>
              <a:rPr lang="it-IT" sz="2800" b="1" dirty="0" err="1" smtClean="0">
                <a:solidFill>
                  <a:srgbClr val="C00000"/>
                </a:solidFill>
              </a:rPr>
              <a:t>improving</a:t>
            </a:r>
            <a:r>
              <a:rPr lang="it-IT" sz="2800" b="1" dirty="0" smtClean="0">
                <a:solidFill>
                  <a:srgbClr val="C00000"/>
                </a:solidFill>
              </a:rPr>
              <a:t> the </a:t>
            </a:r>
            <a:r>
              <a:rPr lang="it-IT" sz="2800" b="1" dirty="0" err="1" smtClean="0">
                <a:solidFill>
                  <a:srgbClr val="C00000"/>
                </a:solidFill>
              </a:rPr>
              <a:t>range</a:t>
            </a:r>
            <a:r>
              <a:rPr lang="it-IT" sz="2800" b="1" dirty="0" smtClean="0">
                <a:solidFill>
                  <a:srgbClr val="C00000"/>
                </a:solidFill>
              </a:rPr>
              <a:t> of service </a:t>
            </a:r>
            <a:r>
              <a:rPr lang="it-IT" sz="2800" b="1" dirty="0" err="1" smtClean="0">
                <a:solidFill>
                  <a:srgbClr val="C00000"/>
                </a:solidFill>
              </a:rPr>
              <a:t>offering</a:t>
            </a:r>
            <a:r>
              <a:rPr lang="it-IT" sz="2800" b="1" dirty="0" smtClean="0">
                <a:solidFill>
                  <a:srgbClr val="C00000"/>
                </a:solidFill>
              </a:rPr>
              <a:t> in Rome</a:t>
            </a:r>
            <a:endParaRPr lang="it-IT" sz="2800" b="1" dirty="0">
              <a:solidFill>
                <a:srgbClr val="C00000"/>
              </a:solidFill>
            </a:endParaRPr>
          </a:p>
          <a:p>
            <a:pPr fontAlgn="base">
              <a:lnSpc>
                <a:spcPts val="3000"/>
              </a:lnSpc>
            </a:pPr>
            <a:endParaRPr lang="it-IT" sz="1800" b="1" dirty="0" smtClean="0">
              <a:solidFill>
                <a:schemeClr val="tx1">
                  <a:lumMod val="50000"/>
                  <a:lumOff val="50000"/>
                </a:schemeClr>
              </a:solidFill>
            </a:endParaRPr>
          </a:p>
          <a:p>
            <a:pPr fontAlgn="base">
              <a:lnSpc>
                <a:spcPts val="3000"/>
              </a:lnSpc>
            </a:pPr>
            <a:r>
              <a:rPr lang="it-IT" sz="1800" b="1" dirty="0" smtClean="0">
                <a:solidFill>
                  <a:schemeClr val="tx1">
                    <a:lumMod val="50000"/>
                    <a:lumOff val="50000"/>
                  </a:schemeClr>
                </a:solidFill>
              </a:rPr>
              <a:t>Massimo </a:t>
            </a:r>
            <a:r>
              <a:rPr lang="it-IT" sz="1800" b="1" dirty="0">
                <a:solidFill>
                  <a:schemeClr val="tx1">
                    <a:lumMod val="50000"/>
                    <a:lumOff val="50000"/>
                  </a:schemeClr>
                </a:solidFill>
              </a:rPr>
              <a:t>De </a:t>
            </a:r>
            <a:r>
              <a:rPr lang="it-IT" sz="1800" b="1" dirty="0" err="1">
                <a:solidFill>
                  <a:schemeClr val="tx1">
                    <a:lumMod val="50000"/>
                    <a:lumOff val="50000"/>
                  </a:schemeClr>
                </a:solidFill>
              </a:rPr>
              <a:t>Cubellis</a:t>
            </a:r>
            <a:endParaRPr lang="it-IT" sz="1800" b="1" dirty="0">
              <a:solidFill>
                <a:schemeClr val="tx1">
                  <a:lumMod val="50000"/>
                  <a:lumOff val="50000"/>
                </a:schemeClr>
              </a:solidFill>
            </a:endParaRPr>
          </a:p>
          <a:p>
            <a:pPr fontAlgn="base">
              <a:lnSpc>
                <a:spcPts val="1700"/>
              </a:lnSpc>
            </a:pPr>
            <a:r>
              <a:rPr lang="it-IT" sz="1600" dirty="0" smtClean="0">
                <a:solidFill>
                  <a:schemeClr val="tx1">
                    <a:lumMod val="65000"/>
                    <a:lumOff val="35000"/>
                  </a:schemeClr>
                </a:solidFill>
              </a:rPr>
              <a:t>Istat -</a:t>
            </a:r>
            <a:r>
              <a:rPr lang="it-IT" sz="1600" dirty="0" err="1" smtClean="0">
                <a:solidFill>
                  <a:schemeClr val="tx1">
                    <a:lumMod val="65000"/>
                    <a:lumOff val="35000"/>
                  </a:schemeClr>
                </a:solidFill>
              </a:rPr>
              <a:t>Italy</a:t>
            </a:r>
            <a:endParaRPr lang="it-IT" sz="1600" dirty="0">
              <a:solidFill>
                <a:schemeClr val="tx1">
                  <a:lumMod val="65000"/>
                  <a:lumOff val="35000"/>
                </a:schemeClr>
              </a:solidFill>
            </a:endParaRPr>
          </a:p>
        </p:txBody>
      </p:sp>
      <p:pic>
        <p:nvPicPr>
          <p:cNvPr id="12"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162554"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ttore 1 12"/>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8922" y="1935127"/>
            <a:ext cx="4636549" cy="2575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9472509"/>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Connettore 1 19"/>
          <p:cNvCxnSpPr/>
          <p:nvPr/>
        </p:nvCxnSpPr>
        <p:spPr>
          <a:xfrm>
            <a:off x="1213357" y="4561713"/>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 name="Titolo 1"/>
          <p:cNvSpPr txBox="1">
            <a:spLocks/>
          </p:cNvSpPr>
          <p:nvPr/>
        </p:nvSpPr>
        <p:spPr>
          <a:xfrm>
            <a:off x="1162540" y="0"/>
            <a:ext cx="8049193" cy="575734"/>
          </a:xfrm>
          <a:prstGeom prst="rect">
            <a:avLst/>
          </a:prstGeom>
          <a:solidFill>
            <a:srgbClr val="CF1E24"/>
          </a:solidFill>
          <a:ln>
            <a:noFill/>
          </a:ln>
        </p:spPr>
        <p:txBody>
          <a:bodyPr vert="horz" lIns="91171" tIns="45586" rIns="91171" bIns="45586"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b="1" dirty="0">
                <a:solidFill>
                  <a:schemeClr val="bg1"/>
                </a:solidFill>
                <a:ea typeface="+mn-ea"/>
                <a:cs typeface="+mn-cs"/>
              </a:rPr>
              <a:t>How do data-sources and data-processing are changing in </a:t>
            </a:r>
            <a:r>
              <a:rPr lang="en-US" sz="2000" b="1" dirty="0" err="1" smtClean="0">
                <a:solidFill>
                  <a:schemeClr val="bg1"/>
                </a:solidFill>
                <a:ea typeface="+mn-ea"/>
                <a:cs typeface="+mn-cs"/>
              </a:rPr>
              <a:t>Istat’s</a:t>
            </a:r>
            <a:r>
              <a:rPr lang="en-US" sz="2000" b="1" dirty="0" smtClean="0">
                <a:solidFill>
                  <a:schemeClr val="bg1"/>
                </a:solidFill>
                <a:ea typeface="+mn-ea"/>
                <a:cs typeface="+mn-cs"/>
              </a:rPr>
              <a:t> </a:t>
            </a:r>
            <a:r>
              <a:rPr lang="en-US" sz="2000" b="1" dirty="0">
                <a:solidFill>
                  <a:schemeClr val="bg1"/>
                </a:solidFill>
                <a:ea typeface="+mn-ea"/>
                <a:cs typeface="+mn-cs"/>
              </a:rPr>
              <a:t>experimental projects ? </a:t>
            </a:r>
          </a:p>
        </p:txBody>
      </p:sp>
      <p:sp>
        <p:nvSpPr>
          <p:cNvPr id="55" name="Segnaposto numero diapositiva 1"/>
          <p:cNvSpPr>
            <a:spLocks noGrp="1"/>
          </p:cNvSpPr>
          <p:nvPr>
            <p:ph type="sldNum" sz="quarter" idx="12"/>
          </p:nvPr>
        </p:nvSpPr>
        <p:spPr>
          <a:xfrm>
            <a:off x="747674" y="4673748"/>
            <a:ext cx="406400" cy="273844"/>
          </a:xfrm>
        </p:spPr>
        <p:txBody>
          <a:bodyPr/>
          <a:lstStyle/>
          <a:p>
            <a:fld id="{28555E64-09E7-E944-8DB2-BD243D665CB3}" type="slidenum">
              <a:rPr lang="it-IT" smtClean="0"/>
              <a:pPr/>
              <a:t>10</a:t>
            </a:fld>
            <a:endParaRPr lang="it-IT" dirty="0"/>
          </a:p>
        </p:txBody>
      </p:sp>
      <p:sp>
        <p:nvSpPr>
          <p:cNvPr id="21" name="Rettangolo arrotondato 20"/>
          <p:cNvSpPr/>
          <p:nvPr/>
        </p:nvSpPr>
        <p:spPr>
          <a:xfrm>
            <a:off x="3278072" y="1581636"/>
            <a:ext cx="1562335" cy="386135"/>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37" bIns="0">
            <a:spAutoFit/>
          </a:bodyPr>
          <a:lstStyle/>
          <a:p>
            <a:pPr marL="47621" lvl="1" defTabSz="342866">
              <a:lnSpc>
                <a:spcPct val="80000"/>
              </a:lnSpc>
            </a:pPr>
            <a:r>
              <a:rPr lang="it-IT" sz="1400" cap="small" dirty="0">
                <a:solidFill>
                  <a:prstClr val="black"/>
                </a:solidFill>
              </a:rPr>
              <a:t>Google </a:t>
            </a:r>
            <a:r>
              <a:rPr lang="it-IT" sz="1400" cap="small" dirty="0" err="1">
                <a:solidFill>
                  <a:prstClr val="black"/>
                </a:solidFill>
              </a:rPr>
              <a:t>Traffic</a:t>
            </a:r>
            <a:r>
              <a:rPr lang="it-IT" sz="1400" cap="small" dirty="0">
                <a:solidFill>
                  <a:prstClr val="black"/>
                </a:solidFill>
              </a:rPr>
              <a:t/>
            </a:r>
            <a:br>
              <a:rPr lang="it-IT" sz="1400" cap="small" dirty="0">
                <a:solidFill>
                  <a:prstClr val="black"/>
                </a:solidFill>
              </a:rPr>
            </a:br>
            <a:r>
              <a:rPr lang="it-IT" sz="1400" cap="small" dirty="0">
                <a:solidFill>
                  <a:prstClr val="black"/>
                </a:solidFill>
              </a:rPr>
              <a:t>web-</a:t>
            </a:r>
            <a:r>
              <a:rPr lang="it-IT" sz="1400" cap="small" dirty="0" err="1">
                <a:solidFill>
                  <a:prstClr val="black"/>
                </a:solidFill>
              </a:rPr>
              <a:t>cam</a:t>
            </a:r>
            <a:endParaRPr lang="it-IT" sz="1400" cap="small" dirty="0">
              <a:solidFill>
                <a:prstClr val="black"/>
              </a:solidFill>
            </a:endParaRPr>
          </a:p>
        </p:txBody>
      </p:sp>
      <p:sp>
        <p:nvSpPr>
          <p:cNvPr id="22" name="Rettangolo arrotondato 21"/>
          <p:cNvSpPr/>
          <p:nvPr/>
        </p:nvSpPr>
        <p:spPr>
          <a:xfrm>
            <a:off x="5214288" y="2103609"/>
            <a:ext cx="1779498" cy="190691"/>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37" bIns="0">
            <a:spAutoFit/>
          </a:bodyPr>
          <a:lstStyle/>
          <a:p>
            <a:pPr marL="47621" lvl="1" algn="ctr" defTabSz="342866">
              <a:lnSpc>
                <a:spcPct val="80000"/>
              </a:lnSpc>
            </a:pPr>
            <a:r>
              <a:rPr lang="it-IT" sz="1400" cap="small" dirty="0" smtClean="0">
                <a:solidFill>
                  <a:prstClr val="black"/>
                </a:solidFill>
              </a:rPr>
              <a:t>Mobile Phone </a:t>
            </a:r>
            <a:r>
              <a:rPr lang="it-IT" sz="1400" cap="small" dirty="0">
                <a:solidFill>
                  <a:prstClr val="black"/>
                </a:solidFill>
              </a:rPr>
              <a:t>Data</a:t>
            </a:r>
          </a:p>
        </p:txBody>
      </p:sp>
      <p:sp>
        <p:nvSpPr>
          <p:cNvPr id="23" name="Rettangolo arrotondato 22"/>
          <p:cNvSpPr/>
          <p:nvPr/>
        </p:nvSpPr>
        <p:spPr>
          <a:xfrm>
            <a:off x="3278072" y="2774361"/>
            <a:ext cx="2150339" cy="386135"/>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37" bIns="0">
            <a:spAutoFit/>
          </a:bodyPr>
          <a:lstStyle/>
          <a:p>
            <a:pPr marL="47621" lvl="1" defTabSz="342866">
              <a:lnSpc>
                <a:spcPct val="80000"/>
              </a:lnSpc>
            </a:pPr>
            <a:r>
              <a:rPr lang="it-IT" sz="1400" cap="small" dirty="0">
                <a:solidFill>
                  <a:prstClr val="black"/>
                </a:solidFill>
              </a:rPr>
              <a:t>Tele-</a:t>
            </a:r>
            <a:r>
              <a:rPr lang="it-IT" sz="1400" cap="small" dirty="0" err="1">
                <a:solidFill>
                  <a:prstClr val="black"/>
                </a:solidFill>
              </a:rPr>
              <a:t>detected</a:t>
            </a:r>
            <a:r>
              <a:rPr lang="it-IT" sz="1400" cap="small" dirty="0">
                <a:solidFill>
                  <a:prstClr val="black"/>
                </a:solidFill>
              </a:rPr>
              <a:t> images  </a:t>
            </a:r>
            <a:r>
              <a:rPr lang="it-IT" sz="1400" cap="small" dirty="0" err="1">
                <a:solidFill>
                  <a:prstClr val="black"/>
                </a:solidFill>
              </a:rPr>
              <a:t>participated</a:t>
            </a:r>
            <a:r>
              <a:rPr lang="it-IT" sz="1400" cap="small" dirty="0">
                <a:solidFill>
                  <a:prstClr val="black"/>
                </a:solidFill>
              </a:rPr>
              <a:t> </a:t>
            </a:r>
            <a:r>
              <a:rPr lang="it-IT" sz="1400" cap="small" dirty="0" err="1">
                <a:solidFill>
                  <a:prstClr val="black"/>
                </a:solidFill>
              </a:rPr>
              <a:t>mapping</a:t>
            </a:r>
            <a:endParaRPr lang="it-IT" sz="1400" cap="small" dirty="0">
              <a:solidFill>
                <a:prstClr val="black"/>
              </a:solidFill>
            </a:endParaRPr>
          </a:p>
        </p:txBody>
      </p:sp>
      <p:sp>
        <p:nvSpPr>
          <p:cNvPr id="24" name="Rettangolo arrotondato 23"/>
          <p:cNvSpPr/>
          <p:nvPr/>
        </p:nvSpPr>
        <p:spPr>
          <a:xfrm>
            <a:off x="7068251" y="2819911"/>
            <a:ext cx="1671934" cy="381381"/>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defTabSz="342892">
              <a:lnSpc>
                <a:spcPct val="80000"/>
              </a:lnSpc>
            </a:pPr>
            <a:r>
              <a:rPr lang="it-IT" sz="1400" cap="small" dirty="0" err="1" smtClean="0">
                <a:solidFill>
                  <a:prstClr val="black"/>
                </a:solidFill>
              </a:rPr>
              <a:t>Sensors</a:t>
            </a:r>
            <a:r>
              <a:rPr lang="it-IT" sz="1400" cap="small" dirty="0" smtClean="0">
                <a:solidFill>
                  <a:prstClr val="black"/>
                </a:solidFill>
              </a:rPr>
              <a:t> of </a:t>
            </a:r>
            <a:r>
              <a:rPr lang="it-IT" sz="1400" cap="small" dirty="0" err="1" smtClean="0">
                <a:solidFill>
                  <a:prstClr val="black"/>
                </a:solidFill>
              </a:rPr>
              <a:t>agricultural</a:t>
            </a:r>
            <a:r>
              <a:rPr lang="it-IT" sz="1400" cap="small" dirty="0" smtClean="0">
                <a:solidFill>
                  <a:prstClr val="black"/>
                </a:solidFill>
              </a:rPr>
              <a:t> </a:t>
            </a:r>
            <a:r>
              <a:rPr lang="it-IT" sz="1400" cap="small" dirty="0" err="1" smtClean="0">
                <a:solidFill>
                  <a:prstClr val="black"/>
                </a:solidFill>
              </a:rPr>
              <a:t>vehicles</a:t>
            </a:r>
            <a:endParaRPr lang="it-IT" sz="1400" cap="small" dirty="0">
              <a:solidFill>
                <a:prstClr val="black"/>
              </a:solidFill>
            </a:endParaRPr>
          </a:p>
        </p:txBody>
      </p:sp>
      <p:sp>
        <p:nvSpPr>
          <p:cNvPr id="25" name="Rettangolo arrotondato 24"/>
          <p:cNvSpPr/>
          <p:nvPr/>
        </p:nvSpPr>
        <p:spPr>
          <a:xfrm>
            <a:off x="7134887" y="1907016"/>
            <a:ext cx="1605298" cy="19544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defTabSz="342892">
              <a:lnSpc>
                <a:spcPct val="80000"/>
              </a:lnSpc>
            </a:pPr>
            <a:r>
              <a:rPr lang="en-US" sz="1400" cap="small" dirty="0" smtClean="0">
                <a:solidFill>
                  <a:prstClr val="black"/>
                </a:solidFill>
              </a:rPr>
              <a:t>Vehicle sensors</a:t>
            </a:r>
            <a:endParaRPr lang="en-US" sz="1400" cap="small" dirty="0">
              <a:solidFill>
                <a:prstClr val="black"/>
              </a:solidFill>
            </a:endParaRPr>
          </a:p>
        </p:txBody>
      </p:sp>
      <p:sp>
        <p:nvSpPr>
          <p:cNvPr id="26" name="Rettangolo arrotondato 25"/>
          <p:cNvSpPr/>
          <p:nvPr/>
        </p:nvSpPr>
        <p:spPr>
          <a:xfrm>
            <a:off x="7385030" y="1581639"/>
            <a:ext cx="1355155" cy="19544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1400" cap="small" dirty="0">
                <a:solidFill>
                  <a:prstClr val="black"/>
                </a:solidFill>
              </a:rPr>
              <a:t>Smart </a:t>
            </a:r>
            <a:r>
              <a:rPr lang="it-IT" sz="1400" cap="small" dirty="0" err="1">
                <a:solidFill>
                  <a:prstClr val="black"/>
                </a:solidFill>
              </a:rPr>
              <a:t>meters</a:t>
            </a:r>
            <a:endParaRPr lang="it-IT" sz="1400" cap="small" dirty="0">
              <a:solidFill>
                <a:prstClr val="black"/>
              </a:solidFill>
            </a:endParaRPr>
          </a:p>
        </p:txBody>
      </p:sp>
      <p:sp>
        <p:nvSpPr>
          <p:cNvPr id="27" name="Rettangolo arrotondato 26"/>
          <p:cNvSpPr/>
          <p:nvPr/>
        </p:nvSpPr>
        <p:spPr>
          <a:xfrm>
            <a:off x="1242359" y="2774710"/>
            <a:ext cx="1501215" cy="381381"/>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1400" cap="small" dirty="0" err="1" smtClean="0">
                <a:solidFill>
                  <a:prstClr val="black"/>
                </a:solidFill>
              </a:rPr>
              <a:t>Other</a:t>
            </a:r>
            <a:r>
              <a:rPr lang="it-IT" sz="1400" cap="small" dirty="0" smtClean="0">
                <a:solidFill>
                  <a:prstClr val="black"/>
                </a:solidFill>
              </a:rPr>
              <a:t> Big data Source</a:t>
            </a:r>
            <a:endParaRPr lang="it-IT" sz="1400" cap="small" dirty="0">
              <a:solidFill>
                <a:prstClr val="black"/>
              </a:solidFill>
            </a:endParaRPr>
          </a:p>
        </p:txBody>
      </p:sp>
      <p:sp>
        <p:nvSpPr>
          <p:cNvPr id="30" name="Rettangolo arrotondato 29"/>
          <p:cNvSpPr/>
          <p:nvPr/>
        </p:nvSpPr>
        <p:spPr>
          <a:xfrm>
            <a:off x="8044078" y="3292169"/>
            <a:ext cx="696107" cy="19544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1400" cap="small" dirty="0" err="1" smtClean="0">
                <a:solidFill>
                  <a:prstClr val="black"/>
                </a:solidFill>
              </a:rPr>
              <a:t>App</a:t>
            </a:r>
            <a:endParaRPr lang="it-IT" sz="1600" cap="small" dirty="0">
              <a:solidFill>
                <a:prstClr val="black"/>
              </a:solidFill>
            </a:endParaRPr>
          </a:p>
        </p:txBody>
      </p:sp>
      <p:sp>
        <p:nvSpPr>
          <p:cNvPr id="32" name="Rettangolo arrotondato 31"/>
          <p:cNvSpPr/>
          <p:nvPr/>
        </p:nvSpPr>
        <p:spPr>
          <a:xfrm>
            <a:off x="1259419" y="2162526"/>
            <a:ext cx="1461534" cy="367760"/>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600" cap="small" dirty="0" smtClean="0">
                <a:solidFill>
                  <a:prstClr val="black"/>
                </a:solidFill>
              </a:rPr>
              <a:t/>
            </a:r>
            <a:br>
              <a:rPr lang="it-IT" sz="600" cap="small" dirty="0" smtClean="0">
                <a:solidFill>
                  <a:prstClr val="black"/>
                </a:solidFill>
              </a:rPr>
            </a:br>
            <a:r>
              <a:rPr lang="it-IT" sz="1400" cap="small" dirty="0" smtClean="0">
                <a:solidFill>
                  <a:prstClr val="black"/>
                </a:solidFill>
              </a:rPr>
              <a:t>Social Media               </a:t>
            </a:r>
            <a:br>
              <a:rPr lang="it-IT" sz="1400" cap="small" dirty="0" smtClean="0">
                <a:solidFill>
                  <a:prstClr val="black"/>
                </a:solidFill>
              </a:rPr>
            </a:br>
            <a:endParaRPr lang="it-IT" sz="600" cap="small" dirty="0">
              <a:solidFill>
                <a:prstClr val="black"/>
              </a:solidFill>
            </a:endParaRPr>
          </a:p>
        </p:txBody>
      </p:sp>
      <p:sp>
        <p:nvSpPr>
          <p:cNvPr id="33" name="Rettangolo arrotondato 32"/>
          <p:cNvSpPr/>
          <p:nvPr/>
        </p:nvSpPr>
        <p:spPr>
          <a:xfrm>
            <a:off x="1291514" y="1584015"/>
            <a:ext cx="1461534" cy="386135"/>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1400" cap="small" dirty="0" smtClean="0">
                <a:solidFill>
                  <a:prstClr val="black"/>
                </a:solidFill>
              </a:rPr>
              <a:t>Internet data</a:t>
            </a:r>
            <a:br>
              <a:rPr lang="it-IT" sz="1400" cap="small" dirty="0" smtClean="0">
                <a:solidFill>
                  <a:prstClr val="black"/>
                </a:solidFill>
              </a:rPr>
            </a:br>
            <a:r>
              <a:rPr lang="it-IT" sz="1400" cap="small" dirty="0" smtClean="0">
                <a:solidFill>
                  <a:prstClr val="black"/>
                </a:solidFill>
              </a:rPr>
              <a:t>(web </a:t>
            </a:r>
            <a:r>
              <a:rPr lang="it-IT" sz="1400" cap="small" dirty="0" err="1" smtClean="0">
                <a:solidFill>
                  <a:prstClr val="black"/>
                </a:solidFill>
              </a:rPr>
              <a:t>scraping</a:t>
            </a:r>
            <a:r>
              <a:rPr lang="it-IT" sz="1400" cap="small" dirty="0" smtClean="0">
                <a:solidFill>
                  <a:prstClr val="black"/>
                </a:solidFill>
              </a:rPr>
              <a:t>)</a:t>
            </a:r>
            <a:endParaRPr lang="it-IT" sz="1400" cap="small" dirty="0">
              <a:solidFill>
                <a:prstClr val="black"/>
              </a:solidFill>
            </a:endParaRPr>
          </a:p>
        </p:txBody>
      </p:sp>
      <p:sp>
        <p:nvSpPr>
          <p:cNvPr id="4" name="Trapezio 3"/>
          <p:cNvSpPr/>
          <p:nvPr/>
        </p:nvSpPr>
        <p:spPr>
          <a:xfrm rot="5400000">
            <a:off x="4721350" y="111829"/>
            <a:ext cx="471972" cy="7589592"/>
          </a:xfrm>
          <a:prstGeom prst="trapezoid">
            <a:avLst>
              <a:gd name="adj" fmla="val 34032"/>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r"/>
            <a:r>
              <a:rPr lang="it-IT" sz="2000" dirty="0" smtClean="0">
                <a:solidFill>
                  <a:schemeClr val="tx1"/>
                </a:solidFill>
              </a:rPr>
              <a:t>                           </a:t>
            </a:r>
            <a:endParaRPr lang="it-IT" sz="2000" dirty="0">
              <a:solidFill>
                <a:schemeClr val="tx1"/>
              </a:solidFill>
            </a:endParaRPr>
          </a:p>
        </p:txBody>
      </p:sp>
      <p:sp>
        <p:nvSpPr>
          <p:cNvPr id="35" name="Trapezio 34"/>
          <p:cNvSpPr/>
          <p:nvPr/>
        </p:nvSpPr>
        <p:spPr>
          <a:xfrm rot="16200000">
            <a:off x="4763711" y="477642"/>
            <a:ext cx="387251" cy="7589591"/>
          </a:xfrm>
          <a:prstGeom prst="trapezoid">
            <a:avLst>
              <a:gd name="adj" fmla="val 34032"/>
            </a:avLst>
          </a:prstGeom>
          <a:solidFill>
            <a:srgbClr val="FDB409"/>
          </a:solidFill>
          <a:ln>
            <a:noFill/>
          </a:ln>
          <a:effectLst/>
        </p:spPr>
        <p:style>
          <a:lnRef idx="1">
            <a:schemeClr val="accent1"/>
          </a:lnRef>
          <a:fillRef idx="3">
            <a:schemeClr val="accent1"/>
          </a:fillRef>
          <a:effectRef idx="2">
            <a:schemeClr val="accent1"/>
          </a:effectRef>
          <a:fontRef idx="minor">
            <a:schemeClr val="lt1"/>
          </a:fontRef>
        </p:style>
        <p:txBody>
          <a:bodyPr vert="vert" rtlCol="0" anchor="ctr"/>
          <a:lstStyle/>
          <a:p>
            <a:pPr algn="ctr"/>
            <a:endParaRPr lang="it-IT" dirty="0">
              <a:solidFill>
                <a:schemeClr val="tx1"/>
              </a:solidFill>
            </a:endParaRPr>
          </a:p>
        </p:txBody>
      </p:sp>
      <p:sp>
        <p:nvSpPr>
          <p:cNvPr id="11" name="CasellaDiTesto 10"/>
          <p:cNvSpPr txBox="1"/>
          <p:nvPr/>
        </p:nvSpPr>
        <p:spPr>
          <a:xfrm>
            <a:off x="589655" y="3452071"/>
            <a:ext cx="646331" cy="1210948"/>
          </a:xfrm>
          <a:prstGeom prst="rect">
            <a:avLst/>
          </a:prstGeom>
          <a:noFill/>
        </p:spPr>
        <p:txBody>
          <a:bodyPr vert="vert270" wrap="square" rtlCol="0">
            <a:spAutoFit/>
          </a:bodyPr>
          <a:lstStyle/>
          <a:p>
            <a:pPr algn="ctr"/>
            <a:r>
              <a:rPr lang="it-IT" sz="1600" dirty="0" smtClean="0"/>
              <a:t>   </a:t>
            </a:r>
            <a:r>
              <a:rPr lang="it-IT" sz="1400" b="1" dirty="0">
                <a:solidFill>
                  <a:srgbClr val="FF0000"/>
                </a:solidFill>
              </a:rPr>
              <a:t>DATA</a:t>
            </a:r>
            <a:r>
              <a:rPr lang="it-IT" sz="1600" dirty="0" smtClean="0"/>
              <a:t> </a:t>
            </a:r>
            <a:r>
              <a:rPr lang="it-IT" sz="1400" b="1" dirty="0" smtClean="0">
                <a:solidFill>
                  <a:srgbClr val="FF0000"/>
                </a:solidFill>
              </a:rPr>
              <a:t>PROCESSING</a:t>
            </a:r>
            <a:endParaRPr lang="it-IT" sz="1400" b="1" dirty="0">
              <a:solidFill>
                <a:srgbClr val="FF0000"/>
              </a:solidFill>
            </a:endParaRPr>
          </a:p>
        </p:txBody>
      </p:sp>
      <p:sp>
        <p:nvSpPr>
          <p:cNvPr id="46" name="Rettangolo arrotondato 45"/>
          <p:cNvSpPr/>
          <p:nvPr/>
        </p:nvSpPr>
        <p:spPr>
          <a:xfrm>
            <a:off x="3278072" y="2139232"/>
            <a:ext cx="1799671" cy="386135"/>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defTabSz="342892">
              <a:lnSpc>
                <a:spcPct val="80000"/>
              </a:lnSpc>
            </a:pPr>
            <a:r>
              <a:rPr lang="it-IT" sz="1400" cap="small" dirty="0">
                <a:solidFill>
                  <a:prstClr val="black"/>
                </a:solidFill>
              </a:rPr>
              <a:t>S</a:t>
            </a:r>
            <a:r>
              <a:rPr lang="it-IT" sz="1400" cap="small" dirty="0" smtClean="0">
                <a:solidFill>
                  <a:prstClr val="black"/>
                </a:solidFill>
              </a:rPr>
              <a:t>atellite-images </a:t>
            </a:r>
            <a:r>
              <a:rPr lang="it-IT" sz="1400" cap="small" dirty="0">
                <a:solidFill>
                  <a:prstClr val="black"/>
                </a:solidFill>
              </a:rPr>
              <a:t>of </a:t>
            </a:r>
            <a:r>
              <a:rPr lang="it-IT" sz="1400" cap="small" dirty="0" smtClean="0">
                <a:solidFill>
                  <a:prstClr val="black"/>
                </a:solidFill>
              </a:rPr>
              <a:t/>
            </a:r>
            <a:br>
              <a:rPr lang="it-IT" sz="1400" cap="small" dirty="0" smtClean="0">
                <a:solidFill>
                  <a:prstClr val="black"/>
                </a:solidFill>
              </a:rPr>
            </a:br>
            <a:r>
              <a:rPr lang="it-IT" sz="1400" cap="small" dirty="0" err="1" smtClean="0">
                <a:solidFill>
                  <a:prstClr val="black"/>
                </a:solidFill>
              </a:rPr>
              <a:t>agricultural</a:t>
            </a:r>
            <a:r>
              <a:rPr lang="it-IT" sz="1400" cap="small" dirty="0" smtClean="0">
                <a:solidFill>
                  <a:prstClr val="black"/>
                </a:solidFill>
              </a:rPr>
              <a:t> </a:t>
            </a:r>
            <a:r>
              <a:rPr lang="it-IT" sz="1400" cap="small" dirty="0" err="1" smtClean="0">
                <a:solidFill>
                  <a:prstClr val="black"/>
                </a:solidFill>
              </a:rPr>
              <a:t>areas</a:t>
            </a:r>
            <a:endParaRPr lang="it-IT" sz="1400" cap="small" dirty="0" smtClean="0">
              <a:solidFill>
                <a:prstClr val="black"/>
              </a:solidFill>
            </a:endParaRPr>
          </a:p>
        </p:txBody>
      </p:sp>
      <p:sp>
        <p:nvSpPr>
          <p:cNvPr id="47" name="CasellaDiTesto 46"/>
          <p:cNvSpPr txBox="1"/>
          <p:nvPr/>
        </p:nvSpPr>
        <p:spPr>
          <a:xfrm>
            <a:off x="811472" y="1470455"/>
            <a:ext cx="430887" cy="1798485"/>
          </a:xfrm>
          <a:prstGeom prst="rect">
            <a:avLst/>
          </a:prstGeom>
          <a:noFill/>
        </p:spPr>
        <p:txBody>
          <a:bodyPr vert="vert270" wrap="square" rtlCol="0">
            <a:spAutoFit/>
          </a:bodyPr>
          <a:lstStyle/>
          <a:p>
            <a:pPr algn="ctr"/>
            <a:r>
              <a:rPr lang="it-IT" sz="1600" b="1" dirty="0" smtClean="0">
                <a:solidFill>
                  <a:srgbClr val="FF0000"/>
                </a:solidFill>
              </a:rPr>
              <a:t>DATA SOURCES</a:t>
            </a:r>
            <a:endParaRPr lang="it-IT" sz="1600" b="1" dirty="0">
              <a:solidFill>
                <a:srgbClr val="FF0000"/>
              </a:solidFill>
            </a:endParaRPr>
          </a:p>
        </p:txBody>
      </p:sp>
      <p:sp>
        <p:nvSpPr>
          <p:cNvPr id="128" name="Freccia in giù 127"/>
          <p:cNvSpPr/>
          <p:nvPr/>
        </p:nvSpPr>
        <p:spPr>
          <a:xfrm rot="16200000">
            <a:off x="4787313" y="-2467242"/>
            <a:ext cx="359777" cy="7609326"/>
          </a:xfrm>
          <a:prstGeom prst="downArrow">
            <a:avLst>
              <a:gd name="adj1" fmla="val 77435"/>
              <a:gd name="adj2" fmla="val 51960"/>
            </a:avLst>
          </a:prstGeom>
          <a:gradFill>
            <a:gsLst>
              <a:gs pos="0">
                <a:schemeClr val="accent2">
                  <a:lumMod val="60000"/>
                  <a:lumOff val="40000"/>
                </a:schemeClr>
              </a:gs>
              <a:gs pos="25000">
                <a:srgbClr val="FF6633"/>
              </a:gs>
              <a:gs pos="50000">
                <a:srgbClr val="FFFF00">
                  <a:alpha val="50000"/>
                </a:srgbClr>
              </a:gs>
              <a:gs pos="75000">
                <a:srgbClr val="01A78F">
                  <a:alpha val="50000"/>
                </a:srgbClr>
              </a:gs>
              <a:gs pos="100000">
                <a:srgbClr val="3366FF">
                  <a:alpha val="50000"/>
                </a:srgbClr>
              </a:gs>
            </a:gsLst>
            <a:lin ang="16200000" scaled="0"/>
          </a:gradFill>
        </p:spPr>
        <p:style>
          <a:lnRef idx="1">
            <a:schemeClr val="accent1"/>
          </a:lnRef>
          <a:fillRef idx="3">
            <a:schemeClr val="accent1"/>
          </a:fillRef>
          <a:effectRef idx="2">
            <a:schemeClr val="accent1"/>
          </a:effectRef>
          <a:fontRef idx="minor">
            <a:schemeClr val="lt1"/>
          </a:fontRef>
        </p:style>
        <p:txBody>
          <a:bodyPr lIns="121917" tIns="60958" rIns="121917" bIns="60958" anchor="ctr"/>
          <a:lstStyle/>
          <a:p>
            <a:pPr algn="ctr" defTabSz="449251" hangingPunct="0">
              <a:lnSpc>
                <a:spcPct val="93000"/>
              </a:lnSpc>
              <a:spcBef>
                <a:spcPct val="50000"/>
              </a:spcBef>
              <a:buClr>
                <a:srgbClr val="000000"/>
              </a:buClr>
              <a:buSzPct val="100000"/>
              <a:defRPr/>
            </a:pPr>
            <a:endParaRPr lang="it-IT" sz="1400">
              <a:solidFill>
                <a:prstClr val="white"/>
              </a:solidFill>
            </a:endParaRPr>
          </a:p>
        </p:txBody>
      </p:sp>
      <p:sp>
        <p:nvSpPr>
          <p:cNvPr id="130" name="Rettangolo 24"/>
          <p:cNvSpPr>
            <a:spLocks noChangeArrowheads="1"/>
          </p:cNvSpPr>
          <p:nvPr/>
        </p:nvSpPr>
        <p:spPr bwMode="auto">
          <a:xfrm>
            <a:off x="3985782" y="1174555"/>
            <a:ext cx="3641348" cy="352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17" tIns="60958" rIns="121917" bIns="60958">
            <a:spAutoFit/>
          </a:bodyPr>
          <a:lstStyle>
            <a:lvl1pPr defTabSz="449263" eaLnBrk="0" hangingPunct="0">
              <a:spcBef>
                <a:spcPct val="20000"/>
              </a:spcBef>
              <a:buClr>
                <a:schemeClr val="bg1"/>
              </a:buClr>
              <a:buChar char="•"/>
              <a:defRPr sz="2400" i="1">
                <a:solidFill>
                  <a:srgbClr val="0F5494"/>
                </a:solidFill>
                <a:latin typeface="Verdana" panose="020B0604030504040204" pitchFamily="34" charset="0"/>
              </a:defRPr>
            </a:lvl1pPr>
            <a:lvl2pPr marL="742950" indent="-285750" defTabSz="449263" eaLnBrk="0" hangingPunct="0">
              <a:spcBef>
                <a:spcPct val="20000"/>
              </a:spcBef>
              <a:buClr>
                <a:srgbClr val="009FBA"/>
              </a:buClr>
              <a:buChar char="•"/>
              <a:defRPr sz="2000" b="1">
                <a:solidFill>
                  <a:srgbClr val="0F5494"/>
                </a:solidFill>
                <a:latin typeface="Verdana" panose="020B0604030504040204" pitchFamily="34" charset="0"/>
              </a:defRPr>
            </a:lvl2pPr>
            <a:lvl3pPr marL="1143000" indent="-228600" defTabSz="449263" eaLnBrk="0" hangingPunct="0">
              <a:spcBef>
                <a:spcPct val="20000"/>
              </a:spcBef>
              <a:defRPr sz="1400">
                <a:solidFill>
                  <a:srgbClr val="0F5494"/>
                </a:solidFill>
                <a:latin typeface="Verdana" panose="020B0604030504040204" pitchFamily="34" charset="0"/>
              </a:defRPr>
            </a:lvl3pPr>
            <a:lvl4pPr marL="1600200" indent="-228600" defTabSz="449263" eaLnBrk="0" hangingPunct="0">
              <a:spcBef>
                <a:spcPct val="20000"/>
              </a:spcBef>
              <a:buChar char="–"/>
              <a:defRPr sz="2000">
                <a:solidFill>
                  <a:schemeClr val="tx1"/>
                </a:solidFill>
                <a:latin typeface="Arial" panose="020B0604020202020204" pitchFamily="34" charset="0"/>
              </a:defRPr>
            </a:lvl4pPr>
            <a:lvl5pPr marL="2057400" indent="-228600" defTabSz="449263" eaLnBrk="0" hangingPunct="0">
              <a:spcBef>
                <a:spcPct val="20000"/>
              </a:spcBef>
              <a:buChar char="»"/>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a:lnSpc>
                <a:spcPct val="93000"/>
              </a:lnSpc>
              <a:spcBef>
                <a:spcPct val="50000"/>
              </a:spcBef>
              <a:buClr>
                <a:srgbClr val="000000"/>
              </a:buClr>
              <a:buNone/>
            </a:pPr>
            <a:r>
              <a:rPr lang="it-IT" sz="1600" b="1" cap="small" dirty="0" smtClean="0">
                <a:solidFill>
                  <a:prstClr val="black"/>
                </a:solidFill>
                <a:latin typeface="+mn-lt"/>
              </a:rPr>
              <a:t>S  m  a  r  t       s  t  a  t  i  s  t  i  c  s</a:t>
            </a:r>
            <a:endParaRPr lang="it-IT" altLang="it-IT" sz="1600" b="1" cap="small" dirty="0">
              <a:solidFill>
                <a:prstClr val="black"/>
              </a:solidFill>
              <a:latin typeface="+mn-lt"/>
            </a:endParaRPr>
          </a:p>
        </p:txBody>
      </p:sp>
      <p:grpSp>
        <p:nvGrpSpPr>
          <p:cNvPr id="131" name="Gruppo 130"/>
          <p:cNvGrpSpPr/>
          <p:nvPr/>
        </p:nvGrpSpPr>
        <p:grpSpPr>
          <a:xfrm>
            <a:off x="5345785" y="902542"/>
            <a:ext cx="378045" cy="251729"/>
            <a:chOff x="545244" y="4132501"/>
            <a:chExt cx="360000" cy="592642"/>
          </a:xfrm>
          <a:solidFill>
            <a:srgbClr val="E999A7"/>
          </a:solidFill>
        </p:grpSpPr>
        <p:sp>
          <p:nvSpPr>
            <p:cNvPr id="132" name="Triangolo isoscele 131"/>
            <p:cNvSpPr/>
            <p:nvPr/>
          </p:nvSpPr>
          <p:spPr>
            <a:xfrm rot="10800000">
              <a:off x="646563" y="4470698"/>
              <a:ext cx="145417" cy="254445"/>
            </a:xfrm>
            <a:prstGeom prst="triangle">
              <a:avLst/>
            </a:prstGeom>
            <a:grp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49251" hangingPunct="0">
                <a:lnSpc>
                  <a:spcPct val="93000"/>
                </a:lnSpc>
                <a:spcBef>
                  <a:spcPct val="50000"/>
                </a:spcBef>
                <a:buClr>
                  <a:srgbClr val="000000"/>
                </a:buClr>
                <a:buSzPct val="100000"/>
                <a:defRPr/>
              </a:pPr>
              <a:endParaRPr lang="it-IT" sz="1600">
                <a:solidFill>
                  <a:prstClr val="white"/>
                </a:solidFill>
              </a:endParaRPr>
            </a:p>
          </p:txBody>
        </p:sp>
        <p:sp>
          <p:nvSpPr>
            <p:cNvPr id="133" name="Ovale 132"/>
            <p:cNvSpPr/>
            <p:nvPr/>
          </p:nvSpPr>
          <p:spPr>
            <a:xfrm rot="10800000">
              <a:off x="545244" y="4132501"/>
              <a:ext cx="360000" cy="360000"/>
            </a:xfrm>
            <a:prstGeom prst="ellipse">
              <a:avLst/>
            </a:prstGeom>
            <a:grp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49251" hangingPunct="0">
                <a:lnSpc>
                  <a:spcPct val="93000"/>
                </a:lnSpc>
                <a:spcBef>
                  <a:spcPct val="50000"/>
                </a:spcBef>
                <a:buClr>
                  <a:srgbClr val="000000"/>
                </a:buClr>
                <a:buSzPct val="100000"/>
                <a:defRPr/>
              </a:pPr>
              <a:endParaRPr lang="it-IT" sz="1600">
                <a:solidFill>
                  <a:prstClr val="white"/>
                </a:solidFill>
              </a:endParaRPr>
            </a:p>
          </p:txBody>
        </p:sp>
      </p:grpSp>
      <p:sp>
        <p:nvSpPr>
          <p:cNvPr id="134" name="Rettangolo 81"/>
          <p:cNvSpPr>
            <a:spLocks noChangeArrowheads="1"/>
          </p:cNvSpPr>
          <p:nvPr/>
        </p:nvSpPr>
        <p:spPr bwMode="auto">
          <a:xfrm>
            <a:off x="5216063" y="586367"/>
            <a:ext cx="812076" cy="323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7" tIns="60958" rIns="121917" bIns="60958">
            <a:spAutoFit/>
          </a:bodyPr>
          <a:lstStyle>
            <a:lvl1pPr defTabSz="449263" eaLnBrk="0" hangingPunct="0">
              <a:spcBef>
                <a:spcPct val="20000"/>
              </a:spcBef>
              <a:buClr>
                <a:schemeClr val="bg1"/>
              </a:buClr>
              <a:buChar char="•"/>
              <a:defRPr sz="2400" i="1">
                <a:solidFill>
                  <a:srgbClr val="0F5494"/>
                </a:solidFill>
                <a:latin typeface="Verdana" panose="020B0604030504040204" pitchFamily="34" charset="0"/>
              </a:defRPr>
            </a:lvl1pPr>
            <a:lvl2pPr marL="742950" indent="-285750" defTabSz="449263" eaLnBrk="0" hangingPunct="0">
              <a:spcBef>
                <a:spcPct val="20000"/>
              </a:spcBef>
              <a:buClr>
                <a:srgbClr val="009FBA"/>
              </a:buClr>
              <a:buChar char="•"/>
              <a:defRPr sz="2000" b="1">
                <a:solidFill>
                  <a:srgbClr val="0F5494"/>
                </a:solidFill>
                <a:latin typeface="Verdana" panose="020B0604030504040204" pitchFamily="34" charset="0"/>
              </a:defRPr>
            </a:lvl2pPr>
            <a:lvl3pPr marL="1143000" indent="-228600" defTabSz="449263" eaLnBrk="0" hangingPunct="0">
              <a:spcBef>
                <a:spcPct val="20000"/>
              </a:spcBef>
              <a:defRPr sz="1400">
                <a:solidFill>
                  <a:srgbClr val="0F5494"/>
                </a:solidFill>
                <a:latin typeface="Verdana" panose="020B0604030504040204" pitchFamily="34" charset="0"/>
              </a:defRPr>
            </a:lvl3pPr>
            <a:lvl4pPr marL="1600200" indent="-228600" defTabSz="449263" eaLnBrk="0" hangingPunct="0">
              <a:spcBef>
                <a:spcPct val="20000"/>
              </a:spcBef>
              <a:buChar char="–"/>
              <a:defRPr sz="2000">
                <a:solidFill>
                  <a:schemeClr val="tx1"/>
                </a:solidFill>
                <a:latin typeface="Arial" panose="020B0604020202020204" pitchFamily="34" charset="0"/>
              </a:defRPr>
            </a:lvl4pPr>
            <a:lvl5pPr marL="2057400" indent="-228600" defTabSz="449263" eaLnBrk="0" hangingPunct="0">
              <a:spcBef>
                <a:spcPct val="20000"/>
              </a:spcBef>
              <a:buChar char="»"/>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a:lnSpc>
                <a:spcPct val="93000"/>
              </a:lnSpc>
              <a:spcBef>
                <a:spcPct val="50000"/>
              </a:spcBef>
              <a:buClr>
                <a:srgbClr val="000000"/>
              </a:buClr>
              <a:buFont typeface="Times New Roman" panose="02020603050405020304" pitchFamily="18" charset="0"/>
              <a:buNone/>
            </a:pPr>
            <a:r>
              <a:rPr lang="en-US" altLang="it-IT" sz="1400" b="1" kern="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rPr>
              <a:t>2016     </a:t>
            </a:r>
            <a:endParaRPr lang="it-IT" altLang="it-IT" b="1" kern="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ndParaRPr>
          </a:p>
        </p:txBody>
      </p:sp>
      <p:grpSp>
        <p:nvGrpSpPr>
          <p:cNvPr id="135" name="Gruppo 134"/>
          <p:cNvGrpSpPr/>
          <p:nvPr/>
        </p:nvGrpSpPr>
        <p:grpSpPr>
          <a:xfrm>
            <a:off x="1883363" y="902542"/>
            <a:ext cx="276245" cy="270064"/>
            <a:chOff x="5004228" y="2774369"/>
            <a:chExt cx="302331" cy="455632"/>
          </a:xfrm>
          <a:solidFill>
            <a:srgbClr val="00B0F0"/>
          </a:solidFill>
        </p:grpSpPr>
        <p:sp>
          <p:nvSpPr>
            <p:cNvPr id="136" name="Triangolo isoscele 135"/>
            <p:cNvSpPr/>
            <p:nvPr/>
          </p:nvSpPr>
          <p:spPr>
            <a:xfrm rot="10800000">
              <a:off x="5089317" y="3039167"/>
              <a:ext cx="122122" cy="190834"/>
            </a:xfrm>
            <a:prstGeom prst="triangle">
              <a:avLst/>
            </a:prstGeom>
            <a:grp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49251" hangingPunct="0">
                <a:lnSpc>
                  <a:spcPct val="93000"/>
                </a:lnSpc>
                <a:spcBef>
                  <a:spcPct val="50000"/>
                </a:spcBef>
                <a:buClr>
                  <a:srgbClr val="000000"/>
                </a:buClr>
                <a:buSzPct val="100000"/>
                <a:defRPr/>
              </a:pPr>
              <a:endParaRPr lang="it-IT" sz="1600">
                <a:solidFill>
                  <a:prstClr val="white"/>
                </a:solidFill>
              </a:endParaRPr>
            </a:p>
          </p:txBody>
        </p:sp>
        <p:sp>
          <p:nvSpPr>
            <p:cNvPr id="137" name="Ovale 136"/>
            <p:cNvSpPr/>
            <p:nvPr/>
          </p:nvSpPr>
          <p:spPr>
            <a:xfrm rot="10800000">
              <a:off x="5004228" y="2774369"/>
              <a:ext cx="302331" cy="270000"/>
            </a:xfrm>
            <a:prstGeom prst="ellipse">
              <a:avLst/>
            </a:prstGeom>
            <a:grp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49251" hangingPunct="0">
                <a:lnSpc>
                  <a:spcPct val="93000"/>
                </a:lnSpc>
                <a:spcBef>
                  <a:spcPct val="50000"/>
                </a:spcBef>
                <a:buClr>
                  <a:srgbClr val="000000"/>
                </a:buClr>
                <a:buSzPct val="100000"/>
                <a:defRPr/>
              </a:pPr>
              <a:endParaRPr lang="it-IT" sz="1600">
                <a:solidFill>
                  <a:prstClr val="white"/>
                </a:solidFill>
              </a:endParaRPr>
            </a:p>
          </p:txBody>
        </p:sp>
        <p:sp>
          <p:nvSpPr>
            <p:cNvPr id="138" name="Ovale 137"/>
            <p:cNvSpPr/>
            <p:nvPr/>
          </p:nvSpPr>
          <p:spPr>
            <a:xfrm>
              <a:off x="5080272" y="2847375"/>
              <a:ext cx="151984" cy="134541"/>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defTabSz="449251" hangingPunct="0">
                <a:lnSpc>
                  <a:spcPct val="93000"/>
                </a:lnSpc>
                <a:spcBef>
                  <a:spcPct val="50000"/>
                </a:spcBef>
                <a:buClr>
                  <a:srgbClr val="000000"/>
                </a:buClr>
                <a:buSzPct val="100000"/>
                <a:defRPr/>
              </a:pPr>
              <a:endParaRPr lang="it-IT" sz="1600" dirty="0">
                <a:solidFill>
                  <a:prstClr val="white"/>
                </a:solidFill>
              </a:endParaRPr>
            </a:p>
          </p:txBody>
        </p:sp>
      </p:grpSp>
      <p:sp>
        <p:nvSpPr>
          <p:cNvPr id="139" name="Rettangolo 16393"/>
          <p:cNvSpPr>
            <a:spLocks noChangeArrowheads="1"/>
          </p:cNvSpPr>
          <p:nvPr/>
        </p:nvSpPr>
        <p:spPr bwMode="auto">
          <a:xfrm>
            <a:off x="1712278" y="591313"/>
            <a:ext cx="611700" cy="323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7" tIns="60958" rIns="121917" bIns="60958">
            <a:spAutoFit/>
          </a:bodyPr>
          <a:lstStyle>
            <a:lvl1pPr defTabSz="449263" eaLnBrk="0" hangingPunct="0">
              <a:spcBef>
                <a:spcPct val="20000"/>
              </a:spcBef>
              <a:buClr>
                <a:schemeClr val="bg1"/>
              </a:buClr>
              <a:buChar char="•"/>
              <a:defRPr sz="2400" i="1">
                <a:solidFill>
                  <a:srgbClr val="0F5494"/>
                </a:solidFill>
                <a:latin typeface="Verdana" panose="020B0604030504040204" pitchFamily="34" charset="0"/>
              </a:defRPr>
            </a:lvl1pPr>
            <a:lvl2pPr marL="742950" indent="-285750" defTabSz="449263" eaLnBrk="0" hangingPunct="0">
              <a:spcBef>
                <a:spcPct val="20000"/>
              </a:spcBef>
              <a:buClr>
                <a:srgbClr val="009FBA"/>
              </a:buClr>
              <a:buChar char="•"/>
              <a:defRPr sz="2000" b="1">
                <a:solidFill>
                  <a:srgbClr val="0F5494"/>
                </a:solidFill>
                <a:latin typeface="Verdana" panose="020B0604030504040204" pitchFamily="34" charset="0"/>
              </a:defRPr>
            </a:lvl2pPr>
            <a:lvl3pPr marL="1143000" indent="-228600" defTabSz="449263" eaLnBrk="0" hangingPunct="0">
              <a:spcBef>
                <a:spcPct val="20000"/>
              </a:spcBef>
              <a:defRPr sz="1400">
                <a:solidFill>
                  <a:srgbClr val="0F5494"/>
                </a:solidFill>
                <a:latin typeface="Verdana" panose="020B0604030504040204" pitchFamily="34" charset="0"/>
              </a:defRPr>
            </a:lvl3pPr>
            <a:lvl4pPr marL="1600200" indent="-228600" defTabSz="449263" eaLnBrk="0" hangingPunct="0">
              <a:spcBef>
                <a:spcPct val="20000"/>
              </a:spcBef>
              <a:buChar char="–"/>
              <a:defRPr sz="2000">
                <a:solidFill>
                  <a:schemeClr val="tx1"/>
                </a:solidFill>
                <a:latin typeface="Arial" panose="020B0604020202020204" pitchFamily="34" charset="0"/>
              </a:defRPr>
            </a:lvl4pPr>
            <a:lvl5pPr marL="2057400" indent="-228600" defTabSz="449263" eaLnBrk="0" hangingPunct="0">
              <a:spcBef>
                <a:spcPct val="20000"/>
              </a:spcBef>
              <a:buChar char="»"/>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a:lnSpc>
                <a:spcPct val="93000"/>
              </a:lnSpc>
              <a:spcBef>
                <a:spcPct val="50000"/>
              </a:spcBef>
              <a:buClr>
                <a:srgbClr val="000000"/>
              </a:buClr>
              <a:buNone/>
            </a:pPr>
            <a:r>
              <a:rPr lang="en-US" altLang="it-IT" sz="1400" b="1" kern="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rPr>
              <a:t>2013</a:t>
            </a:r>
            <a:endParaRPr lang="it-IT" altLang="it-IT" b="1" kern="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ndParaRPr>
          </a:p>
        </p:txBody>
      </p:sp>
      <p:sp>
        <p:nvSpPr>
          <p:cNvPr id="141" name="Rettangolo 24"/>
          <p:cNvSpPr>
            <a:spLocks noChangeArrowheads="1"/>
          </p:cNvSpPr>
          <p:nvPr/>
        </p:nvSpPr>
        <p:spPr bwMode="auto">
          <a:xfrm>
            <a:off x="1424259" y="1184700"/>
            <a:ext cx="1296694" cy="36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17" tIns="60958" rIns="121917" bIns="60958">
            <a:spAutoFit/>
          </a:bodyPr>
          <a:lstStyle>
            <a:lvl1pPr defTabSz="449263" eaLnBrk="0" hangingPunct="0">
              <a:spcBef>
                <a:spcPct val="20000"/>
              </a:spcBef>
              <a:buClr>
                <a:schemeClr val="bg1"/>
              </a:buClr>
              <a:buChar char="•"/>
              <a:defRPr sz="2400" i="1">
                <a:solidFill>
                  <a:srgbClr val="0F5494"/>
                </a:solidFill>
                <a:latin typeface="Verdana" panose="020B0604030504040204" pitchFamily="34" charset="0"/>
              </a:defRPr>
            </a:lvl1pPr>
            <a:lvl2pPr marL="742950" indent="-285750" defTabSz="449263" eaLnBrk="0" hangingPunct="0">
              <a:spcBef>
                <a:spcPct val="20000"/>
              </a:spcBef>
              <a:buClr>
                <a:srgbClr val="009FBA"/>
              </a:buClr>
              <a:buChar char="•"/>
              <a:defRPr sz="2000" b="1">
                <a:solidFill>
                  <a:srgbClr val="0F5494"/>
                </a:solidFill>
                <a:latin typeface="Verdana" panose="020B0604030504040204" pitchFamily="34" charset="0"/>
              </a:defRPr>
            </a:lvl2pPr>
            <a:lvl3pPr marL="1143000" indent="-228600" defTabSz="449263" eaLnBrk="0" hangingPunct="0">
              <a:spcBef>
                <a:spcPct val="20000"/>
              </a:spcBef>
              <a:defRPr sz="1400">
                <a:solidFill>
                  <a:srgbClr val="0F5494"/>
                </a:solidFill>
                <a:latin typeface="Verdana" panose="020B0604030504040204" pitchFamily="34" charset="0"/>
              </a:defRPr>
            </a:lvl3pPr>
            <a:lvl4pPr marL="1600200" indent="-228600" defTabSz="449263" eaLnBrk="0" hangingPunct="0">
              <a:spcBef>
                <a:spcPct val="20000"/>
              </a:spcBef>
              <a:buChar char="–"/>
              <a:defRPr sz="2000">
                <a:solidFill>
                  <a:schemeClr val="tx1"/>
                </a:solidFill>
                <a:latin typeface="Arial" panose="020B0604020202020204" pitchFamily="34" charset="0"/>
              </a:defRPr>
            </a:lvl4pPr>
            <a:lvl5pPr marL="2057400" indent="-228600" defTabSz="449263" eaLnBrk="0" hangingPunct="0">
              <a:spcBef>
                <a:spcPct val="20000"/>
              </a:spcBef>
              <a:buChar char="»"/>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a:spcBef>
                <a:spcPts val="0"/>
              </a:spcBef>
              <a:buClr>
                <a:srgbClr val="000000"/>
              </a:buClr>
              <a:buNone/>
            </a:pPr>
            <a:r>
              <a:rPr lang="it-IT" sz="1600" b="1" cap="small" dirty="0" smtClean="0">
                <a:solidFill>
                  <a:prstClr val="black"/>
                </a:solidFill>
                <a:latin typeface="+mn-lt"/>
              </a:rPr>
              <a:t>Big Data</a:t>
            </a:r>
            <a:endParaRPr lang="it-IT" altLang="it-IT" sz="1600" b="1" cap="small" dirty="0">
              <a:solidFill>
                <a:prstClr val="black"/>
              </a:solidFill>
              <a:latin typeface="+mn-lt"/>
            </a:endParaRPr>
          </a:p>
        </p:txBody>
      </p:sp>
      <p:sp>
        <p:nvSpPr>
          <p:cNvPr id="14" name="CasellaDiTesto 13"/>
          <p:cNvSpPr txBox="1"/>
          <p:nvPr/>
        </p:nvSpPr>
        <p:spPr>
          <a:xfrm>
            <a:off x="2584056" y="3693918"/>
            <a:ext cx="4574896" cy="384721"/>
          </a:xfrm>
          <a:prstGeom prst="rect">
            <a:avLst/>
          </a:prstGeom>
          <a:noFill/>
        </p:spPr>
        <p:txBody>
          <a:bodyPr wrap="square" rtlCol="0">
            <a:spAutoFit/>
          </a:bodyPr>
          <a:lstStyle/>
          <a:p>
            <a:r>
              <a:rPr lang="it-IT" sz="1850" b="1" dirty="0" smtClean="0"/>
              <a:t>D</a:t>
            </a:r>
            <a:r>
              <a:rPr lang="it-IT" b="1" dirty="0" smtClean="0"/>
              <a:t>   </a:t>
            </a:r>
            <a:r>
              <a:rPr lang="it-IT" sz="1800" b="1" dirty="0" smtClean="0"/>
              <a:t>A</a:t>
            </a:r>
            <a:r>
              <a:rPr lang="it-IT" b="1" dirty="0" smtClean="0"/>
              <a:t>   </a:t>
            </a:r>
            <a:r>
              <a:rPr lang="it-IT" sz="1750" b="1" dirty="0" smtClean="0"/>
              <a:t>T</a:t>
            </a:r>
            <a:r>
              <a:rPr lang="it-IT" b="1" dirty="0" smtClean="0"/>
              <a:t>   </a:t>
            </a:r>
            <a:r>
              <a:rPr lang="it-IT" sz="1700" b="1" dirty="0" smtClean="0"/>
              <a:t>A</a:t>
            </a:r>
            <a:r>
              <a:rPr lang="it-IT" b="1" dirty="0" smtClean="0"/>
              <a:t>         </a:t>
            </a:r>
            <a:r>
              <a:rPr lang="it-IT" sz="1650" b="1" dirty="0" smtClean="0"/>
              <a:t>C</a:t>
            </a:r>
            <a:r>
              <a:rPr lang="it-IT" b="1" dirty="0" smtClean="0"/>
              <a:t>   </a:t>
            </a:r>
            <a:r>
              <a:rPr lang="it-IT" sz="1600" b="1" dirty="0" smtClean="0"/>
              <a:t>O</a:t>
            </a:r>
            <a:r>
              <a:rPr lang="it-IT" b="1" dirty="0" smtClean="0"/>
              <a:t>   </a:t>
            </a:r>
            <a:r>
              <a:rPr lang="it-IT" sz="1550" b="1" dirty="0" smtClean="0"/>
              <a:t>L</a:t>
            </a:r>
            <a:r>
              <a:rPr lang="it-IT" b="1" dirty="0" smtClean="0"/>
              <a:t>   </a:t>
            </a:r>
            <a:r>
              <a:rPr lang="it-IT" sz="1500" b="1" dirty="0" err="1" smtClean="0"/>
              <a:t>L</a:t>
            </a:r>
            <a:r>
              <a:rPr lang="it-IT" b="1" dirty="0" smtClean="0"/>
              <a:t>   </a:t>
            </a:r>
            <a:r>
              <a:rPr lang="it-IT" sz="1450" b="1" dirty="0" smtClean="0"/>
              <a:t>E</a:t>
            </a:r>
            <a:r>
              <a:rPr lang="it-IT" b="1" dirty="0" smtClean="0"/>
              <a:t>   </a:t>
            </a:r>
            <a:r>
              <a:rPr lang="it-IT" sz="1400" b="1" dirty="0" smtClean="0"/>
              <a:t>C</a:t>
            </a:r>
            <a:r>
              <a:rPr lang="it-IT" b="1" dirty="0" smtClean="0"/>
              <a:t>   </a:t>
            </a:r>
            <a:r>
              <a:rPr lang="it-IT" sz="1350" b="1" dirty="0" smtClean="0"/>
              <a:t>T</a:t>
            </a:r>
            <a:r>
              <a:rPr lang="it-IT" b="1" dirty="0" smtClean="0"/>
              <a:t>   </a:t>
            </a:r>
            <a:r>
              <a:rPr lang="it-IT" sz="1300" b="1" dirty="0" smtClean="0"/>
              <a:t>I</a:t>
            </a:r>
            <a:r>
              <a:rPr lang="it-IT" b="1" dirty="0" smtClean="0"/>
              <a:t>   </a:t>
            </a:r>
            <a:r>
              <a:rPr lang="it-IT" sz="1250" b="1" dirty="0" smtClean="0"/>
              <a:t>O</a:t>
            </a:r>
            <a:r>
              <a:rPr lang="it-IT" b="1" dirty="0" smtClean="0"/>
              <a:t>  </a:t>
            </a:r>
            <a:r>
              <a:rPr lang="it-IT" sz="1200" b="1" dirty="0" smtClean="0"/>
              <a:t> N</a:t>
            </a:r>
            <a:endParaRPr lang="it-IT" sz="1200" b="1" dirty="0"/>
          </a:p>
        </p:txBody>
      </p:sp>
      <p:sp>
        <p:nvSpPr>
          <p:cNvPr id="146" name="CasellaDiTesto 145"/>
          <p:cNvSpPr txBox="1"/>
          <p:nvPr/>
        </p:nvSpPr>
        <p:spPr>
          <a:xfrm>
            <a:off x="2899688" y="4068178"/>
            <a:ext cx="4574896" cy="384721"/>
          </a:xfrm>
          <a:prstGeom prst="rect">
            <a:avLst/>
          </a:prstGeom>
          <a:noFill/>
        </p:spPr>
        <p:txBody>
          <a:bodyPr wrap="square" rtlCol="0">
            <a:spAutoFit/>
          </a:bodyPr>
          <a:lstStyle/>
          <a:p>
            <a:r>
              <a:rPr lang="it-IT" sz="1200" b="1" dirty="0" smtClean="0"/>
              <a:t>D</a:t>
            </a:r>
            <a:r>
              <a:rPr lang="it-IT" b="1" dirty="0" smtClean="0"/>
              <a:t>   </a:t>
            </a:r>
            <a:r>
              <a:rPr lang="it-IT" sz="1250" b="1" dirty="0"/>
              <a:t>A</a:t>
            </a:r>
            <a:r>
              <a:rPr lang="it-IT" sz="1250" b="1" dirty="0" smtClean="0"/>
              <a:t>   </a:t>
            </a:r>
            <a:r>
              <a:rPr lang="it-IT" sz="1300" b="1" dirty="0" smtClean="0"/>
              <a:t>T</a:t>
            </a:r>
            <a:r>
              <a:rPr lang="it-IT" b="1" dirty="0" smtClean="0"/>
              <a:t>   </a:t>
            </a:r>
            <a:r>
              <a:rPr lang="it-IT" sz="1350" b="1" dirty="0" smtClean="0"/>
              <a:t>A</a:t>
            </a:r>
            <a:r>
              <a:rPr lang="it-IT" b="1" dirty="0" smtClean="0"/>
              <a:t>               </a:t>
            </a:r>
            <a:r>
              <a:rPr lang="it-IT" sz="1400" b="1" dirty="0" err="1" smtClean="0"/>
              <a:t>A</a:t>
            </a:r>
            <a:r>
              <a:rPr lang="it-IT" b="1" dirty="0" smtClean="0"/>
              <a:t>   </a:t>
            </a:r>
            <a:r>
              <a:rPr lang="it-IT" sz="1450" b="1" dirty="0" smtClean="0"/>
              <a:t>N  </a:t>
            </a:r>
            <a:r>
              <a:rPr lang="it-IT" sz="1500" b="1" dirty="0" smtClean="0"/>
              <a:t> A</a:t>
            </a:r>
            <a:r>
              <a:rPr lang="it-IT" sz="1450" b="1" dirty="0" smtClean="0"/>
              <a:t>   </a:t>
            </a:r>
            <a:r>
              <a:rPr lang="it-IT" sz="1550" b="1" dirty="0" smtClean="0"/>
              <a:t>L</a:t>
            </a:r>
            <a:r>
              <a:rPr lang="it-IT" sz="1450" b="1" dirty="0" smtClean="0"/>
              <a:t>   </a:t>
            </a:r>
            <a:r>
              <a:rPr lang="it-IT" sz="1600" b="1" dirty="0" smtClean="0"/>
              <a:t>Y</a:t>
            </a:r>
            <a:r>
              <a:rPr lang="it-IT" sz="1450" b="1" dirty="0" smtClean="0"/>
              <a:t>   </a:t>
            </a:r>
            <a:r>
              <a:rPr lang="it-IT" sz="1650" b="1" dirty="0" smtClean="0"/>
              <a:t>S</a:t>
            </a:r>
            <a:r>
              <a:rPr lang="it-IT" sz="1450" b="1" dirty="0" smtClean="0"/>
              <a:t>   </a:t>
            </a:r>
            <a:r>
              <a:rPr lang="it-IT" sz="1700" b="1" dirty="0" smtClean="0"/>
              <a:t>I</a:t>
            </a:r>
            <a:r>
              <a:rPr lang="it-IT" sz="1450" b="1" dirty="0" smtClean="0"/>
              <a:t>   </a:t>
            </a:r>
            <a:r>
              <a:rPr lang="it-IT" sz="1750" b="1" dirty="0" smtClean="0"/>
              <a:t>S</a:t>
            </a:r>
            <a:endParaRPr lang="it-IT" sz="1750" b="1" dirty="0"/>
          </a:p>
        </p:txBody>
      </p:sp>
      <p:sp>
        <p:nvSpPr>
          <p:cNvPr id="149" name="Rettangolo arrotondato 148"/>
          <p:cNvSpPr/>
          <p:nvPr/>
        </p:nvSpPr>
        <p:spPr>
          <a:xfrm>
            <a:off x="7134887" y="2223819"/>
            <a:ext cx="1605298" cy="19544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defTabSz="342892">
              <a:lnSpc>
                <a:spcPct val="80000"/>
              </a:lnSpc>
            </a:pPr>
            <a:r>
              <a:rPr lang="en-US" sz="1400" cap="small" dirty="0">
                <a:solidFill>
                  <a:prstClr val="black"/>
                </a:solidFill>
              </a:rPr>
              <a:t>Urban </a:t>
            </a:r>
            <a:r>
              <a:rPr lang="en-US" sz="1400" cap="small" dirty="0" smtClean="0">
                <a:solidFill>
                  <a:prstClr val="black"/>
                </a:solidFill>
              </a:rPr>
              <a:t>sensors</a:t>
            </a:r>
            <a:endParaRPr lang="en-US" sz="1400" cap="small" dirty="0">
              <a:solidFill>
                <a:prstClr val="black"/>
              </a:solidFill>
            </a:endParaRPr>
          </a:p>
        </p:txBody>
      </p:sp>
      <p:sp>
        <p:nvSpPr>
          <p:cNvPr id="150" name="Rettangolo arrotondato 149"/>
          <p:cNvSpPr/>
          <p:nvPr/>
        </p:nvSpPr>
        <p:spPr>
          <a:xfrm>
            <a:off x="7137686" y="2530286"/>
            <a:ext cx="1605298" cy="19544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defTabSz="342892">
              <a:lnSpc>
                <a:spcPct val="80000"/>
              </a:lnSpc>
            </a:pPr>
            <a:r>
              <a:rPr lang="en-US" sz="1400" cap="small" dirty="0" err="1" smtClean="0">
                <a:solidFill>
                  <a:prstClr val="black"/>
                </a:solidFill>
              </a:rPr>
              <a:t>Weareable</a:t>
            </a:r>
            <a:r>
              <a:rPr lang="en-US" sz="1400" cap="small" dirty="0" smtClean="0">
                <a:solidFill>
                  <a:prstClr val="black"/>
                </a:solidFill>
              </a:rPr>
              <a:t> Devices</a:t>
            </a:r>
            <a:endParaRPr lang="en-US" sz="1400" cap="small" dirty="0">
              <a:solidFill>
                <a:prstClr val="black"/>
              </a:solidFill>
            </a:endParaRPr>
          </a:p>
        </p:txBody>
      </p:sp>
      <p:pic>
        <p:nvPicPr>
          <p:cNvPr id="45"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CasellaDiTesto 48"/>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cxnSp>
        <p:nvCxnSpPr>
          <p:cNvPr id="3" name="Connettore 2 2"/>
          <p:cNvCxnSpPr/>
          <p:nvPr/>
        </p:nvCxnSpPr>
        <p:spPr>
          <a:xfrm>
            <a:off x="5785210" y="748108"/>
            <a:ext cx="48585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292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11</a:t>
            </a:fld>
            <a:endParaRPr lang="it-IT" dirty="0"/>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a:solidFill>
                  <a:schemeClr val="bg1"/>
                </a:solidFill>
                <a:latin typeface="+mj-lt"/>
              </a:rPr>
              <a:t>F</a:t>
            </a:r>
            <a:r>
              <a:rPr lang="en-US" altLang="it-IT" sz="2000" b="1" dirty="0" smtClean="0">
                <a:solidFill>
                  <a:schemeClr val="bg1"/>
                </a:solidFill>
                <a:latin typeface="+mj-lt"/>
              </a:rPr>
              <a:t>irst results</a:t>
            </a:r>
            <a:endParaRPr lang="en-US" altLang="it-IT" sz="2000" b="1" dirty="0">
              <a:solidFill>
                <a:schemeClr val="bg1"/>
              </a:solidFill>
              <a:latin typeface="+mj-lt"/>
            </a:endParaRPr>
          </a:p>
        </p:txBody>
      </p:sp>
      <p:cxnSp>
        <p:nvCxnSpPr>
          <p:cNvPr id="10" name="Connettore 1 9"/>
          <p:cNvCxnSpPr/>
          <p:nvPr/>
        </p:nvCxnSpPr>
        <p:spPr>
          <a:xfrm flipV="1">
            <a:off x="4929406" y="719134"/>
            <a:ext cx="0" cy="3704304"/>
          </a:xfrm>
          <a:prstGeom prst="line">
            <a:avLst/>
          </a:prstGeom>
        </p:spPr>
        <p:style>
          <a:lnRef idx="2">
            <a:schemeClr val="accent1"/>
          </a:lnRef>
          <a:fillRef idx="0">
            <a:schemeClr val="accent1"/>
          </a:fillRef>
          <a:effectRef idx="1">
            <a:schemeClr val="accent1"/>
          </a:effectRef>
          <a:fontRef idx="minor">
            <a:schemeClr val="tx1"/>
          </a:fontRef>
        </p:style>
      </p:cxnSp>
      <p:sp>
        <p:nvSpPr>
          <p:cNvPr id="12" name="Rettangolo 11"/>
          <p:cNvSpPr/>
          <p:nvPr/>
        </p:nvSpPr>
        <p:spPr>
          <a:xfrm>
            <a:off x="1183820" y="719134"/>
            <a:ext cx="3303119" cy="2859747"/>
          </a:xfrm>
          <a:prstGeom prst="rect">
            <a:avLst/>
          </a:prstGeom>
        </p:spPr>
        <p:txBody>
          <a:bodyPr wrap="square" lIns="68571" tIns="34285" rIns="68571" bIns="34285">
            <a:spAutoFit/>
          </a:bodyPr>
          <a:lstStyle/>
          <a:p>
            <a:pPr>
              <a:spcAft>
                <a:spcPts val="1000"/>
              </a:spcAft>
              <a:buClr>
                <a:srgbClr val="CF1E24"/>
              </a:buClr>
              <a:buSzPct val="90000"/>
              <a:defRPr/>
            </a:pPr>
            <a:r>
              <a:rPr lang="en-US" altLang="it-IT" sz="2000" cap="small" dirty="0">
                <a:solidFill>
                  <a:srgbClr val="C00000"/>
                </a:solidFill>
              </a:rPr>
              <a:t>what we have already </a:t>
            </a:r>
            <a:r>
              <a:rPr lang="en-US" altLang="it-IT" sz="2000" cap="small" dirty="0" smtClean="0">
                <a:solidFill>
                  <a:srgbClr val="C00000"/>
                </a:solidFill>
              </a:rPr>
              <a:t>learned</a:t>
            </a:r>
          </a:p>
          <a:p>
            <a:pPr marL="285750" indent="-285750">
              <a:spcAft>
                <a:spcPts val="1000"/>
              </a:spcAft>
              <a:buClr>
                <a:srgbClr val="CF1E24"/>
              </a:buClr>
              <a:buSzPct val="90000"/>
              <a:buFont typeface="Arial" panose="020B0604020202020204" pitchFamily="34" charset="0"/>
              <a:buChar char="•"/>
              <a:defRPr/>
            </a:pPr>
            <a:r>
              <a:rPr lang="it-IT" altLang="it-IT" sz="1600" dirty="0" smtClean="0"/>
              <a:t>New </a:t>
            </a:r>
            <a:r>
              <a:rPr lang="it-IT" altLang="it-IT" sz="1600" dirty="0" err="1" smtClean="0"/>
              <a:t>domains</a:t>
            </a:r>
            <a:endParaRPr lang="it-IT" altLang="it-IT" sz="1600" dirty="0"/>
          </a:p>
          <a:p>
            <a:pPr marL="285652" indent="-285652">
              <a:spcAft>
                <a:spcPts val="1000"/>
              </a:spcAft>
              <a:buClr>
                <a:srgbClr val="CF1E24"/>
              </a:buClr>
              <a:buSzPct val="90000"/>
              <a:buFont typeface="Arial" panose="020B0604020202020204" pitchFamily="34" charset="0"/>
              <a:buChar char="•"/>
              <a:defRPr/>
            </a:pPr>
            <a:r>
              <a:rPr lang="en-US" altLang="it-IT" sz="1600" dirty="0"/>
              <a:t>Interaction and integration between </a:t>
            </a:r>
            <a:r>
              <a:rPr lang="en-US" altLang="it-IT" sz="1600" dirty="0" smtClean="0"/>
              <a:t>sources</a:t>
            </a:r>
          </a:p>
          <a:p>
            <a:pPr marL="285652" indent="-285652">
              <a:spcAft>
                <a:spcPts val="1000"/>
              </a:spcAft>
              <a:buClr>
                <a:srgbClr val="CF1E24"/>
              </a:buClr>
              <a:buSzPct val="90000"/>
              <a:buFont typeface="Arial" panose="020B0604020202020204" pitchFamily="34" charset="0"/>
              <a:buChar char="•"/>
              <a:defRPr/>
            </a:pPr>
            <a:r>
              <a:rPr lang="en-US" altLang="it-IT" sz="1600" dirty="0"/>
              <a:t>Multiple use of the same sources for different </a:t>
            </a:r>
            <a:r>
              <a:rPr lang="en-US" altLang="it-IT" sz="1600" dirty="0" smtClean="0"/>
              <a:t>domains</a:t>
            </a:r>
          </a:p>
          <a:p>
            <a:pPr marL="285652" indent="-285652">
              <a:spcAft>
                <a:spcPts val="1000"/>
              </a:spcAft>
              <a:buClr>
                <a:srgbClr val="CF1E24"/>
              </a:buClr>
              <a:buSzPct val="90000"/>
              <a:buFont typeface="Arial" panose="020B0604020202020204" pitchFamily="34" charset="0"/>
              <a:buChar char="•"/>
              <a:defRPr/>
            </a:pPr>
            <a:r>
              <a:rPr lang="en-US" altLang="it-IT" sz="1600" dirty="0"/>
              <a:t>Investigation and continuous "discovery" of new possibilities of analysis</a:t>
            </a:r>
            <a:endParaRPr lang="it-IT" altLang="it-IT" sz="1600" dirty="0"/>
          </a:p>
        </p:txBody>
      </p:sp>
      <p:sp>
        <p:nvSpPr>
          <p:cNvPr id="14" name="Rettangolo 13"/>
          <p:cNvSpPr/>
          <p:nvPr/>
        </p:nvSpPr>
        <p:spPr>
          <a:xfrm>
            <a:off x="5120795" y="719134"/>
            <a:ext cx="3888308" cy="3105968"/>
          </a:xfrm>
          <a:prstGeom prst="rect">
            <a:avLst/>
          </a:prstGeom>
        </p:spPr>
        <p:txBody>
          <a:bodyPr wrap="square" lIns="68571" tIns="34285" rIns="68571" bIns="34285">
            <a:spAutoFit/>
          </a:bodyPr>
          <a:lstStyle/>
          <a:p>
            <a:pPr>
              <a:spcAft>
                <a:spcPts val="1000"/>
              </a:spcAft>
              <a:buClr>
                <a:srgbClr val="CF1E24"/>
              </a:buClr>
              <a:buSzPct val="90000"/>
              <a:defRPr/>
            </a:pPr>
            <a:r>
              <a:rPr lang="en-US" altLang="it-IT" sz="2000" cap="small" dirty="0">
                <a:solidFill>
                  <a:srgbClr val="C00000"/>
                </a:solidFill>
              </a:rPr>
              <a:t>what we have already </a:t>
            </a:r>
            <a:r>
              <a:rPr lang="en-US" altLang="it-IT" sz="2000" cap="small" dirty="0" smtClean="0">
                <a:solidFill>
                  <a:srgbClr val="C00000"/>
                </a:solidFill>
              </a:rPr>
              <a:t>got</a:t>
            </a:r>
          </a:p>
          <a:p>
            <a:pPr marL="214313" indent="-214313">
              <a:spcAft>
                <a:spcPts val="1000"/>
              </a:spcAft>
              <a:buClr>
                <a:srgbClr val="CF1E24"/>
              </a:buClr>
              <a:buSzPct val="90000"/>
              <a:buFont typeface="Arial" panose="020B0604020202020204" pitchFamily="34" charset="0"/>
              <a:buChar char="•"/>
              <a:defRPr/>
            </a:pPr>
            <a:r>
              <a:rPr lang="it-IT" altLang="it-IT" sz="1600" dirty="0" err="1"/>
              <a:t>A</a:t>
            </a:r>
            <a:r>
              <a:rPr lang="it-IT" altLang="it-IT" sz="1600" dirty="0" err="1" smtClean="0"/>
              <a:t>cquisition</a:t>
            </a:r>
            <a:r>
              <a:rPr lang="it-IT" altLang="it-IT" sz="1600" dirty="0" smtClean="0"/>
              <a:t> </a:t>
            </a:r>
            <a:r>
              <a:rPr lang="it-IT" altLang="it-IT" sz="1600" dirty="0"/>
              <a:t>of </a:t>
            </a:r>
            <a:r>
              <a:rPr lang="it-IT" altLang="it-IT" sz="1600" dirty="0" err="1" smtClean="0"/>
              <a:t>experience</a:t>
            </a:r>
            <a:endParaRPr lang="it-IT" altLang="it-IT" sz="1600" dirty="0" smtClean="0"/>
          </a:p>
          <a:p>
            <a:pPr marL="214313" indent="-214313">
              <a:spcAft>
                <a:spcPts val="1000"/>
              </a:spcAft>
              <a:buClr>
                <a:srgbClr val="CF1E24"/>
              </a:buClr>
              <a:buSzPct val="90000"/>
              <a:buFont typeface="Arial" panose="020B0604020202020204" pitchFamily="34" charset="0"/>
              <a:buChar char="•"/>
              <a:defRPr/>
            </a:pPr>
            <a:r>
              <a:rPr lang="en-US" altLang="it-IT" sz="1600" dirty="0" err="1" smtClean="0"/>
              <a:t>Wareness</a:t>
            </a:r>
            <a:r>
              <a:rPr lang="en-US" altLang="it-IT" sz="1600" dirty="0" smtClean="0"/>
              <a:t> </a:t>
            </a:r>
            <a:r>
              <a:rPr lang="en-US" altLang="it-IT" sz="1600" dirty="0"/>
              <a:t>of the potentials and limitations of the </a:t>
            </a:r>
            <a:r>
              <a:rPr lang="en-US" altLang="it-IT" sz="1600" dirty="0" err="1" smtClean="0"/>
              <a:t>IoT</a:t>
            </a:r>
            <a:endParaRPr lang="en-US" altLang="it-IT" sz="1600" dirty="0" smtClean="0"/>
          </a:p>
          <a:p>
            <a:pPr marL="214313" indent="-214313">
              <a:spcAft>
                <a:spcPts val="1000"/>
              </a:spcAft>
              <a:buClr>
                <a:srgbClr val="CF1E24"/>
              </a:buClr>
              <a:buSzPct val="90000"/>
              <a:buFont typeface="Arial" panose="020B0604020202020204" pitchFamily="34" charset="0"/>
              <a:buChar char="•"/>
              <a:defRPr/>
            </a:pPr>
            <a:r>
              <a:rPr lang="en-US" altLang="it-IT" sz="1600" dirty="0"/>
              <a:t>Specific skills on generalized tools for processing / analyzing large data sources (Cloudera, machine / deep learning techniques</a:t>
            </a:r>
            <a:r>
              <a:rPr lang="en-US" altLang="it-IT" sz="1600" dirty="0" smtClean="0"/>
              <a:t>)</a:t>
            </a:r>
          </a:p>
          <a:p>
            <a:pPr marL="214313" indent="-214313">
              <a:spcAft>
                <a:spcPts val="1000"/>
              </a:spcAft>
              <a:buClr>
                <a:srgbClr val="CF1E24"/>
              </a:buClr>
              <a:buSzPct val="90000"/>
              <a:buFont typeface="Arial" panose="020B0604020202020204" pitchFamily="34" charset="0"/>
              <a:buChar char="•"/>
              <a:defRPr/>
            </a:pPr>
            <a:r>
              <a:rPr lang="en-US" altLang="it-IT" sz="1600" dirty="0" smtClean="0"/>
              <a:t>Closer relations </a:t>
            </a:r>
            <a:r>
              <a:rPr lang="en-US" altLang="it-IT" sz="1600" dirty="0"/>
              <a:t>with other public and private </a:t>
            </a:r>
            <a:r>
              <a:rPr lang="en-US" altLang="it-IT" sz="1600" dirty="0" smtClean="0"/>
              <a:t>entities</a:t>
            </a:r>
            <a:endParaRPr lang="it-IT" sz="1600" dirty="0"/>
          </a:p>
        </p:txBody>
      </p:sp>
      <p:sp>
        <p:nvSpPr>
          <p:cNvPr id="16" name="CasellaDiTesto 15"/>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788796101"/>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12</a:t>
            </a:fld>
            <a:endParaRPr lang="it-IT" dirty="0"/>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smtClean="0">
                <a:solidFill>
                  <a:schemeClr val="bg1"/>
                </a:solidFill>
                <a:latin typeface="+mj-lt"/>
              </a:rPr>
              <a:t>New </a:t>
            </a:r>
            <a:r>
              <a:rPr lang="it-IT" altLang="it-IT" sz="2000" b="1" dirty="0" err="1" smtClean="0">
                <a:solidFill>
                  <a:schemeClr val="bg1"/>
                </a:solidFill>
                <a:latin typeface="+mj-lt"/>
              </a:rPr>
              <a:t>challange</a:t>
            </a:r>
            <a:r>
              <a:rPr lang="it-IT" altLang="it-IT" sz="2000" b="1" dirty="0" smtClean="0">
                <a:solidFill>
                  <a:schemeClr val="bg1"/>
                </a:solidFill>
                <a:latin typeface="+mj-lt"/>
              </a:rPr>
              <a:t> and </a:t>
            </a:r>
            <a:r>
              <a:rPr lang="it-IT" altLang="it-IT" sz="2000" b="1" dirty="0" err="1" smtClean="0">
                <a:solidFill>
                  <a:schemeClr val="bg1"/>
                </a:solidFill>
                <a:latin typeface="+mj-lt"/>
              </a:rPr>
              <a:t>outstanding</a:t>
            </a:r>
            <a:r>
              <a:rPr lang="it-IT" altLang="it-IT" sz="2000" b="1" dirty="0" smtClean="0">
                <a:solidFill>
                  <a:schemeClr val="bg1"/>
                </a:solidFill>
                <a:latin typeface="+mj-lt"/>
              </a:rPr>
              <a:t> </a:t>
            </a:r>
            <a:r>
              <a:rPr lang="it-IT" altLang="it-IT" sz="2000" b="1" dirty="0" err="1" smtClean="0">
                <a:solidFill>
                  <a:schemeClr val="bg1"/>
                </a:solidFill>
                <a:latin typeface="+mj-lt"/>
              </a:rPr>
              <a:t>problems</a:t>
            </a:r>
            <a:r>
              <a:rPr lang="it-IT" altLang="it-IT" sz="2000" b="1" dirty="0" smtClean="0">
                <a:solidFill>
                  <a:schemeClr val="bg1"/>
                </a:solidFill>
                <a:latin typeface="+mj-lt"/>
              </a:rPr>
              <a:t> </a:t>
            </a:r>
            <a:endParaRPr lang="it-IT" sz="2000" b="1" dirty="0">
              <a:solidFill>
                <a:schemeClr val="bg1"/>
              </a:solidFill>
            </a:endParaRPr>
          </a:p>
        </p:txBody>
      </p:sp>
      <p:sp>
        <p:nvSpPr>
          <p:cNvPr id="9" name="CasellaDiTesto 8"/>
          <p:cNvSpPr txBox="1"/>
          <p:nvPr/>
        </p:nvSpPr>
        <p:spPr>
          <a:xfrm>
            <a:off x="4742135" y="719120"/>
            <a:ext cx="4316819" cy="3600986"/>
          </a:xfrm>
          <a:prstGeom prst="rect">
            <a:avLst/>
          </a:prstGeom>
          <a:noFill/>
        </p:spPr>
        <p:txBody>
          <a:bodyPr wrap="square" lIns="91231" tIns="45615" rIns="91231" bIns="45615" rtlCol="0">
            <a:spAutoFit/>
          </a:bodyPr>
          <a:lstStyle/>
          <a:p>
            <a:r>
              <a:rPr lang="it-IT" sz="2000" cap="small" dirty="0" err="1">
                <a:solidFill>
                  <a:srgbClr val="C00000"/>
                </a:solidFill>
              </a:rPr>
              <a:t>Outstanding</a:t>
            </a:r>
            <a:r>
              <a:rPr lang="it-IT" sz="2000" cap="small" dirty="0">
                <a:solidFill>
                  <a:srgbClr val="C00000"/>
                </a:solidFill>
              </a:rPr>
              <a:t> </a:t>
            </a:r>
            <a:r>
              <a:rPr lang="it-IT" sz="2000" cap="small" dirty="0" err="1">
                <a:solidFill>
                  <a:srgbClr val="C00000"/>
                </a:solidFill>
              </a:rPr>
              <a:t>problems</a:t>
            </a:r>
          </a:p>
          <a:p>
            <a:pPr marL="285652" indent="-285652">
              <a:buFont typeface="Arial" panose="020B0604020202020204" pitchFamily="34" charset="0"/>
              <a:buChar char="•"/>
            </a:pPr>
            <a:r>
              <a:rPr lang="it-IT" sz="1600" dirty="0"/>
              <a:t>e</a:t>
            </a:r>
            <a:r>
              <a:rPr lang="en-US" sz="1600" dirty="0" err="1"/>
              <a:t>xternal</a:t>
            </a:r>
            <a:r>
              <a:rPr lang="en-US" sz="1600" dirty="0"/>
              <a:t> sources are not always "available and open"</a:t>
            </a:r>
          </a:p>
          <a:p>
            <a:pPr marL="285652" indent="-285652">
              <a:buFont typeface="Arial" panose="020B0604020202020204" pitchFamily="34" charset="0"/>
              <a:buChar char="•"/>
            </a:pPr>
            <a:r>
              <a:rPr lang="en-US" sz="1600" dirty="0"/>
              <a:t>constraints of the privacy guarantor on the use of data (e.g. mobile telephony)</a:t>
            </a:r>
          </a:p>
          <a:p>
            <a:pPr marL="285652" indent="-285652">
              <a:buFont typeface="Arial" panose="020B0604020202020204" pitchFamily="34" charset="0"/>
              <a:buChar char="•"/>
            </a:pPr>
            <a:r>
              <a:rPr lang="en-US" sz="1600" dirty="0"/>
              <a:t>territorial data (e.g. mobile telephony) don’t reflect the administrative subdivision of the territory (e.g. municipal level) used in traditional surveys</a:t>
            </a:r>
          </a:p>
          <a:p>
            <a:pPr marL="285652" indent="-285652">
              <a:buFont typeface="Arial" panose="020B0604020202020204" pitchFamily="34" charset="0"/>
              <a:buChar char="•"/>
            </a:pPr>
            <a:r>
              <a:rPr lang="en-US" sz="1600" dirty="0"/>
              <a:t>Production times can not be easily estimated (even for reasons outside the NSO)</a:t>
            </a:r>
          </a:p>
          <a:p>
            <a:pPr marL="285652" indent="-285652">
              <a:buFont typeface="Arial" panose="020B0604020202020204" pitchFamily="34" charset="0"/>
              <a:buChar char="•"/>
            </a:pPr>
            <a:r>
              <a:rPr lang="en-US" sz="1600" dirty="0"/>
              <a:t>The border between official statistics, experimental statistics and </a:t>
            </a:r>
            <a:r>
              <a:rPr lang="en-US" sz="1600" i="1" dirty="0"/>
              <a:t>trusted smart statistics</a:t>
            </a:r>
            <a:r>
              <a:rPr lang="en-US" sz="1600" dirty="0"/>
              <a:t> is not yet easy to feel</a:t>
            </a:r>
            <a:endParaRPr lang="it-IT" sz="1600" dirty="0"/>
          </a:p>
        </p:txBody>
      </p:sp>
      <p:cxnSp>
        <p:nvCxnSpPr>
          <p:cNvPr id="10" name="Connettore 1 9"/>
          <p:cNvCxnSpPr/>
          <p:nvPr/>
        </p:nvCxnSpPr>
        <p:spPr>
          <a:xfrm flipV="1">
            <a:off x="4610038" y="719134"/>
            <a:ext cx="0" cy="3402713"/>
          </a:xfrm>
          <a:prstGeom prst="line">
            <a:avLst/>
          </a:prstGeom>
        </p:spPr>
        <p:style>
          <a:lnRef idx="2">
            <a:schemeClr val="accent1"/>
          </a:lnRef>
          <a:fillRef idx="0">
            <a:schemeClr val="accent1"/>
          </a:fillRef>
          <a:effectRef idx="1">
            <a:schemeClr val="accent1"/>
          </a:effectRef>
          <a:fontRef idx="minor">
            <a:schemeClr val="tx1"/>
          </a:fontRef>
        </p:style>
      </p:cxnSp>
      <p:sp>
        <p:nvSpPr>
          <p:cNvPr id="11" name="CasellaDiTesto 10"/>
          <p:cNvSpPr txBox="1"/>
          <p:nvPr/>
        </p:nvSpPr>
        <p:spPr>
          <a:xfrm>
            <a:off x="1073888" y="719126"/>
            <a:ext cx="3455582" cy="3108331"/>
          </a:xfrm>
          <a:prstGeom prst="rect">
            <a:avLst/>
          </a:prstGeom>
          <a:noFill/>
        </p:spPr>
        <p:txBody>
          <a:bodyPr wrap="square" lIns="91231" tIns="45615" rIns="91231" bIns="45615" rtlCol="0">
            <a:spAutoFit/>
          </a:bodyPr>
          <a:lstStyle>
            <a:defPPr>
              <a:defRPr lang="it-IT"/>
            </a:defPPr>
            <a:lvl1pPr marL="457200" indent="-457200">
              <a:buAutoNum type="arabicParenR"/>
              <a:defRPr sz="2400"/>
            </a:lvl1pPr>
          </a:lstStyle>
          <a:p>
            <a:pPr marL="0" indent="0">
              <a:buNone/>
            </a:pPr>
            <a:r>
              <a:rPr lang="it-IT" sz="2000" cap="small" dirty="0">
                <a:solidFill>
                  <a:srgbClr val="C00000"/>
                </a:solidFill>
              </a:rPr>
              <a:t>New </a:t>
            </a:r>
            <a:r>
              <a:rPr lang="it-IT" sz="2000" cap="small" dirty="0" err="1">
                <a:solidFill>
                  <a:srgbClr val="C00000"/>
                </a:solidFill>
              </a:rPr>
              <a:t>challeng</a:t>
            </a:r>
            <a:r>
              <a:rPr lang="it-IT" sz="2000" cap="small" dirty="0">
                <a:solidFill>
                  <a:srgbClr val="C00000"/>
                </a:solidFill>
              </a:rPr>
              <a:t> and </a:t>
            </a:r>
            <a:r>
              <a:rPr lang="it-IT" sz="2000" cap="small" dirty="0" err="1">
                <a:solidFill>
                  <a:srgbClr val="C00000"/>
                </a:solidFill>
              </a:rPr>
              <a:t>next</a:t>
            </a:r>
            <a:r>
              <a:rPr lang="it-IT" sz="2000" cap="small" dirty="0">
                <a:solidFill>
                  <a:srgbClr val="C00000"/>
                </a:solidFill>
              </a:rPr>
              <a:t> </a:t>
            </a:r>
            <a:r>
              <a:rPr lang="it-IT" sz="2000" cap="small" dirty="0" err="1">
                <a:solidFill>
                  <a:srgbClr val="C00000"/>
                </a:solidFill>
              </a:rPr>
              <a:t>activities</a:t>
            </a:r>
            <a:endParaRPr lang="it-IT" sz="2000" cap="small" dirty="0">
              <a:solidFill>
                <a:srgbClr val="C00000"/>
              </a:solidFill>
            </a:endParaRPr>
          </a:p>
          <a:p>
            <a:pPr marL="285652" indent="-285652">
              <a:buFont typeface="Arial" panose="020B0604020202020204" pitchFamily="34" charset="0"/>
              <a:buChar char="•"/>
            </a:pPr>
            <a:r>
              <a:rPr lang="en-US" sz="1600" dirty="0"/>
              <a:t>Continue activities on ongoing projects, with the aim of overcoming criticalities and improving quality</a:t>
            </a:r>
          </a:p>
          <a:p>
            <a:pPr marL="285652" indent="-285652">
              <a:buFont typeface="Arial" panose="020B0604020202020204" pitchFamily="34" charset="0"/>
              <a:buChar char="•"/>
            </a:pPr>
            <a:r>
              <a:rPr lang="en-US" sz="1600" dirty="0"/>
              <a:t>Extend already used data sources to new statistical domains (e.g. mobile data for tourism statistics)</a:t>
            </a:r>
          </a:p>
          <a:p>
            <a:pPr marL="285652" indent="-285652">
              <a:buFont typeface="Arial" panose="020B0604020202020204" pitchFamily="34" charset="0"/>
              <a:buChar char="•"/>
            </a:pPr>
            <a:r>
              <a:rPr lang="en-US" sz="1600" dirty="0"/>
              <a:t>Extend the field of </a:t>
            </a:r>
            <a:r>
              <a:rPr lang="en-US" sz="1600" dirty="0" err="1"/>
              <a:t>IoT</a:t>
            </a:r>
            <a:r>
              <a:rPr lang="en-US" sz="1600" dirty="0"/>
              <a:t> technologies used for statistical purposes (e.g. wearable devices for statistics on wellness and quality life)</a:t>
            </a:r>
            <a:endParaRPr lang="it-IT" dirty="0"/>
          </a:p>
        </p:txBody>
      </p:sp>
      <p:sp>
        <p:nvSpPr>
          <p:cNvPr id="12" name="CasellaDiTesto 11"/>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3105468852"/>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9" name="CasellaDiTesto 8"/>
          <p:cNvSpPr txBox="1"/>
          <p:nvPr/>
        </p:nvSpPr>
        <p:spPr>
          <a:xfrm>
            <a:off x="1154072" y="619185"/>
            <a:ext cx="7681583" cy="3970318"/>
          </a:xfrm>
          <a:prstGeom prst="rect">
            <a:avLst/>
          </a:prstGeom>
          <a:noFill/>
        </p:spPr>
        <p:txBody>
          <a:bodyPr wrap="square" rtlCol="0">
            <a:spAutoFit/>
          </a:bodyPr>
          <a:lstStyle/>
          <a:p>
            <a:pPr marL="363538" indent="-363538" algn="ctr"/>
            <a:endParaRPr lang="it-IT" sz="2400" i="1" dirty="0" smtClean="0"/>
          </a:p>
          <a:p>
            <a:pPr marL="363538" indent="-363538" algn="ctr"/>
            <a:endParaRPr lang="it-IT" sz="2400" i="1" dirty="0"/>
          </a:p>
          <a:p>
            <a:pPr marL="363538" indent="-363538" algn="ctr"/>
            <a:endParaRPr lang="it-IT" sz="3200" i="1" dirty="0" smtClean="0"/>
          </a:p>
          <a:p>
            <a:pPr marL="363538" indent="-363538" algn="ctr"/>
            <a:endParaRPr lang="it-IT" sz="3200" i="1" dirty="0"/>
          </a:p>
          <a:p>
            <a:pPr marL="363538" indent="-363538" algn="ctr"/>
            <a:r>
              <a:rPr lang="it-IT" sz="3600" b="1" i="1" dirty="0" err="1" smtClean="0">
                <a:solidFill>
                  <a:srgbClr val="FF0000"/>
                </a:solidFill>
                <a:latin typeface="Comic Sans MS" panose="030F0702030302020204" pitchFamily="66" charset="0"/>
              </a:rPr>
              <a:t>Thanks</a:t>
            </a:r>
            <a:r>
              <a:rPr lang="it-IT" sz="3600" b="1" i="1" dirty="0" smtClean="0">
                <a:solidFill>
                  <a:srgbClr val="FF0000"/>
                </a:solidFill>
                <a:latin typeface="Comic Sans MS" panose="030F0702030302020204" pitchFamily="66" charset="0"/>
              </a:rPr>
              <a:t> for </a:t>
            </a:r>
            <a:r>
              <a:rPr lang="it-IT" sz="3600" b="1" i="1" dirty="0" err="1" smtClean="0">
                <a:solidFill>
                  <a:srgbClr val="FF0000"/>
                </a:solidFill>
                <a:latin typeface="Comic Sans MS" panose="030F0702030302020204" pitchFamily="66" charset="0"/>
              </a:rPr>
              <a:t>your</a:t>
            </a:r>
            <a:r>
              <a:rPr lang="it-IT" sz="3600" b="1" i="1" dirty="0" smtClean="0">
                <a:solidFill>
                  <a:srgbClr val="FF0000"/>
                </a:solidFill>
                <a:latin typeface="Comic Sans MS" panose="030F0702030302020204" pitchFamily="66" charset="0"/>
              </a:rPr>
              <a:t> </a:t>
            </a:r>
            <a:r>
              <a:rPr lang="it-IT" sz="3600" b="1" i="1" dirty="0" err="1" smtClean="0">
                <a:solidFill>
                  <a:srgbClr val="FF0000"/>
                </a:solidFill>
                <a:latin typeface="Comic Sans MS" panose="030F0702030302020204" pitchFamily="66" charset="0"/>
              </a:rPr>
              <a:t>attention</a:t>
            </a:r>
            <a:r>
              <a:rPr lang="it-IT" sz="3600" b="1" i="1" dirty="0" smtClean="0">
                <a:solidFill>
                  <a:srgbClr val="FF0000"/>
                </a:solidFill>
                <a:latin typeface="Comic Sans MS" panose="030F0702030302020204" pitchFamily="66" charset="0"/>
              </a:rPr>
              <a:t> </a:t>
            </a:r>
            <a:endParaRPr lang="it-IT" sz="3200" b="1" i="1" dirty="0" smtClean="0">
              <a:solidFill>
                <a:srgbClr val="FF0000"/>
              </a:solidFill>
              <a:latin typeface="Comic Sans MS" panose="030F0702030302020204" pitchFamily="66" charset="0"/>
            </a:endParaRPr>
          </a:p>
          <a:p>
            <a:pPr marL="363538" indent="-363538"/>
            <a:endParaRPr lang="it-IT" sz="2400" dirty="0"/>
          </a:p>
          <a:p>
            <a:pPr marL="363538" indent="-363538"/>
            <a:endParaRPr lang="it-IT" sz="2400" dirty="0" smtClean="0"/>
          </a:p>
          <a:p>
            <a:pPr marL="363538" indent="-363538"/>
            <a:endParaRPr lang="it-IT" sz="2400" dirty="0" smtClean="0"/>
          </a:p>
          <a:p>
            <a:pPr marL="363538" indent="-363538" algn="r"/>
            <a:r>
              <a:rPr lang="it-IT" sz="1600" dirty="0" err="1" smtClean="0"/>
              <a:t>Contact</a:t>
            </a:r>
            <a:r>
              <a:rPr lang="it-IT" sz="1600" dirty="0" smtClean="0"/>
              <a:t>:</a:t>
            </a:r>
          </a:p>
          <a:p>
            <a:pPr marL="363538" indent="-363538" algn="r"/>
            <a:r>
              <a:rPr lang="it-IT" sz="1600" dirty="0" smtClean="0">
                <a:hlinkClick r:id="rId4"/>
              </a:rPr>
              <a:t>massimo.decubellis@istat.it</a:t>
            </a:r>
            <a:r>
              <a:rPr lang="it-IT" sz="1600" dirty="0" smtClean="0"/>
              <a:t> </a:t>
            </a:r>
            <a:endParaRPr lang="it-IT" sz="1600" dirty="0"/>
          </a:p>
        </p:txBody>
      </p:sp>
      <p:sp>
        <p:nvSpPr>
          <p:cNvPr id="11" name="CasellaDiTesto 10"/>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788796101"/>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304925" y="806815"/>
            <a:ext cx="7458074" cy="3990836"/>
          </a:xfrm>
          <a:prstGeom prst="rect">
            <a:avLst/>
          </a:prstGeom>
          <a:noFill/>
        </p:spPr>
        <p:txBody>
          <a:bodyPr wrap="square" lIns="0" tIns="0" rIns="0" bIns="0" rtlCol="0">
            <a:spAutoFit/>
          </a:bodyPr>
          <a:lstStyle/>
          <a:p>
            <a:pPr marL="342776" indent="-342776">
              <a:spcAft>
                <a:spcPts val="1000"/>
              </a:spcAft>
              <a:buClr>
                <a:srgbClr val="CF1E24"/>
              </a:buClr>
              <a:buSzPct val="90000"/>
              <a:buFont typeface="+mj-lt"/>
              <a:buAutoNum type="arabicPeriod"/>
              <a:defRPr/>
            </a:pPr>
            <a:r>
              <a:rPr lang="en-US" altLang="it-IT" sz="1600" dirty="0">
                <a:solidFill>
                  <a:schemeClr val="tx1">
                    <a:lumMod val="75000"/>
                    <a:lumOff val="25000"/>
                  </a:schemeClr>
                </a:solidFill>
                <a:latin typeface="+mj-lt"/>
              </a:rPr>
              <a:t>Smart Tourism </a:t>
            </a:r>
            <a:r>
              <a:rPr lang="en-US" altLang="it-IT" sz="1600" dirty="0" smtClean="0">
                <a:solidFill>
                  <a:schemeClr val="tx1">
                    <a:lumMod val="75000"/>
                    <a:lumOff val="25000"/>
                  </a:schemeClr>
                </a:solidFill>
                <a:latin typeface="+mj-lt"/>
              </a:rPr>
              <a:t>statistics </a:t>
            </a:r>
            <a:r>
              <a:rPr lang="en-US" altLang="it-IT" sz="1600" dirty="0">
                <a:solidFill>
                  <a:schemeClr val="tx1">
                    <a:lumMod val="75000"/>
                    <a:lumOff val="25000"/>
                  </a:schemeClr>
                </a:solidFill>
                <a:latin typeface="+mj-lt"/>
              </a:rPr>
              <a:t>in Rome </a:t>
            </a:r>
            <a:r>
              <a:rPr lang="en-US" altLang="it-IT" sz="1600" dirty="0" smtClean="0">
                <a:solidFill>
                  <a:schemeClr val="tx1">
                    <a:lumMod val="75000"/>
                    <a:lumOff val="25000"/>
                  </a:schemeClr>
                </a:solidFill>
                <a:latin typeface="+mj-lt"/>
              </a:rPr>
              <a:t>Municipality</a:t>
            </a:r>
          </a:p>
          <a:p>
            <a:pPr marL="799579" lvl="1" indent="-342776">
              <a:spcAft>
                <a:spcPts val="1000"/>
              </a:spcAft>
              <a:buClr>
                <a:srgbClr val="CF1E24"/>
              </a:buClr>
              <a:buSzPct val="90000"/>
              <a:buFont typeface="Arial" panose="020B0604020202020204" pitchFamily="34" charset="0"/>
              <a:buChar char="•"/>
              <a:defRPr/>
            </a:pPr>
            <a:r>
              <a:rPr lang="en-US" altLang="it-IT" sz="1600" dirty="0" smtClean="0">
                <a:solidFill>
                  <a:schemeClr val="tx1">
                    <a:lumMod val="75000"/>
                    <a:lumOff val="25000"/>
                  </a:schemeClr>
                </a:solidFill>
                <a:latin typeface="+mj-lt"/>
              </a:rPr>
              <a:t>the stakeholders</a:t>
            </a:r>
          </a:p>
          <a:p>
            <a:pPr marL="799579" lvl="1" indent="-342776">
              <a:spcAft>
                <a:spcPts val="1000"/>
              </a:spcAft>
              <a:buClr>
                <a:srgbClr val="CF1E24"/>
              </a:buClr>
              <a:buSzPct val="90000"/>
              <a:buFont typeface="Arial" panose="020B0604020202020204" pitchFamily="34" charset="0"/>
              <a:buChar char="•"/>
              <a:defRPr/>
            </a:pPr>
            <a:r>
              <a:rPr lang="en-US" altLang="it-IT" sz="1600" dirty="0" smtClean="0">
                <a:solidFill>
                  <a:schemeClr val="tx1">
                    <a:lumMod val="75000"/>
                    <a:lumOff val="25000"/>
                  </a:schemeClr>
                </a:solidFill>
                <a:latin typeface="+mj-lt"/>
              </a:rPr>
              <a:t>the project idea</a:t>
            </a:r>
          </a:p>
          <a:p>
            <a:pPr marL="342776" indent="-342776">
              <a:spcAft>
                <a:spcPts val="1000"/>
              </a:spcAft>
              <a:buClr>
                <a:srgbClr val="CF1E24"/>
              </a:buClr>
              <a:buSzPct val="90000"/>
              <a:buFont typeface="+mj-lt"/>
              <a:buAutoNum type="arabicPeriod"/>
              <a:defRPr/>
            </a:pPr>
            <a:r>
              <a:rPr lang="en-US" altLang="it-IT" sz="1600" dirty="0" smtClean="0">
                <a:solidFill>
                  <a:schemeClr val="tx1">
                    <a:lumMod val="75000"/>
                    <a:lumOff val="25000"/>
                  </a:schemeClr>
                </a:solidFill>
                <a:latin typeface="+mj-lt"/>
              </a:rPr>
              <a:t>Experiments </a:t>
            </a:r>
            <a:r>
              <a:rPr lang="en-US" altLang="it-IT" sz="1600" dirty="0">
                <a:solidFill>
                  <a:schemeClr val="tx1">
                    <a:lumMod val="75000"/>
                    <a:lumOff val="25000"/>
                  </a:schemeClr>
                </a:solidFill>
                <a:latin typeface="+mj-lt"/>
              </a:rPr>
              <a:t>and projects on Smart Statistic </a:t>
            </a:r>
            <a:r>
              <a:rPr lang="en-US" altLang="it-IT" sz="1600" dirty="0" smtClean="0">
                <a:solidFill>
                  <a:schemeClr val="tx1">
                    <a:lumMod val="75000"/>
                    <a:lumOff val="25000"/>
                  </a:schemeClr>
                </a:solidFill>
                <a:latin typeface="+mj-lt"/>
              </a:rPr>
              <a:t>– National / International </a:t>
            </a:r>
            <a:r>
              <a:rPr lang="en-US" altLang="it-IT" sz="1600" dirty="0">
                <a:solidFill>
                  <a:schemeClr val="tx1">
                    <a:lumMod val="75000"/>
                    <a:lumOff val="25000"/>
                  </a:schemeClr>
                </a:solidFill>
                <a:latin typeface="+mj-lt"/>
              </a:rPr>
              <a:t>context</a:t>
            </a:r>
          </a:p>
          <a:p>
            <a:pPr marL="342776" indent="-342776">
              <a:spcAft>
                <a:spcPts val="1000"/>
              </a:spcAft>
              <a:buClr>
                <a:srgbClr val="CF1E24"/>
              </a:buClr>
              <a:buSzPct val="90000"/>
              <a:buFont typeface="+mj-lt"/>
              <a:buAutoNum type="arabicPeriod"/>
              <a:defRPr/>
            </a:pPr>
            <a:r>
              <a:rPr lang="en-US" altLang="it-IT" sz="1600" dirty="0" smtClean="0">
                <a:solidFill>
                  <a:schemeClr val="tx1">
                    <a:lumMod val="75000"/>
                    <a:lumOff val="25000"/>
                  </a:schemeClr>
                </a:solidFill>
                <a:latin typeface="+mj-lt"/>
              </a:rPr>
              <a:t>How </a:t>
            </a:r>
            <a:r>
              <a:rPr lang="en-US" altLang="it-IT" sz="1600" dirty="0">
                <a:solidFill>
                  <a:schemeClr val="tx1">
                    <a:lumMod val="75000"/>
                    <a:lumOff val="25000"/>
                  </a:schemeClr>
                </a:solidFill>
                <a:latin typeface="+mj-lt"/>
              </a:rPr>
              <a:t>do data-sources and data-processing change ?</a:t>
            </a:r>
          </a:p>
          <a:p>
            <a:pPr marL="342776" indent="-342776">
              <a:spcAft>
                <a:spcPts val="1000"/>
              </a:spcAft>
              <a:buClr>
                <a:srgbClr val="CF1E24"/>
              </a:buClr>
              <a:buSzPct val="90000"/>
              <a:buFont typeface="+mj-lt"/>
              <a:buAutoNum type="arabicPeriod"/>
              <a:defRPr/>
            </a:pPr>
            <a:r>
              <a:rPr lang="it-IT" altLang="it-IT" sz="1600" dirty="0" smtClean="0">
                <a:solidFill>
                  <a:schemeClr val="tx1">
                    <a:lumMod val="75000"/>
                    <a:lumOff val="25000"/>
                  </a:schemeClr>
                </a:solidFill>
                <a:latin typeface="+mj-lt"/>
              </a:rPr>
              <a:t>First </a:t>
            </a:r>
            <a:r>
              <a:rPr lang="it-IT" altLang="it-IT" sz="1600" dirty="0" err="1" smtClean="0">
                <a:solidFill>
                  <a:schemeClr val="tx1">
                    <a:lumMod val="75000"/>
                    <a:lumOff val="25000"/>
                  </a:schemeClr>
                </a:solidFill>
                <a:latin typeface="+mj-lt"/>
              </a:rPr>
              <a:t>results</a:t>
            </a:r>
            <a:endParaRPr lang="it-IT" altLang="it-IT" sz="1600" dirty="0" smtClean="0">
              <a:solidFill>
                <a:schemeClr val="tx1">
                  <a:lumMod val="75000"/>
                  <a:lumOff val="25000"/>
                </a:schemeClr>
              </a:solidFill>
              <a:latin typeface="+mj-lt"/>
            </a:endParaRPr>
          </a:p>
          <a:p>
            <a:pPr marL="342776" indent="-342776">
              <a:spcAft>
                <a:spcPts val="1000"/>
              </a:spcAft>
              <a:buClr>
                <a:srgbClr val="CF1E24"/>
              </a:buClr>
              <a:buSzPct val="90000"/>
              <a:buFont typeface="+mj-lt"/>
              <a:buAutoNum type="arabicPeriod"/>
              <a:defRPr/>
            </a:pPr>
            <a:r>
              <a:rPr lang="en-US" altLang="it-IT" sz="1600" dirty="0">
                <a:solidFill>
                  <a:schemeClr val="tx1">
                    <a:lumMod val="75000"/>
                    <a:lumOff val="25000"/>
                  </a:schemeClr>
                </a:solidFill>
                <a:latin typeface="+mj-lt"/>
              </a:rPr>
              <a:t>New </a:t>
            </a:r>
            <a:r>
              <a:rPr lang="en-US" altLang="it-IT" sz="1600" dirty="0" smtClean="0">
                <a:solidFill>
                  <a:schemeClr val="tx1">
                    <a:lumMod val="75000"/>
                    <a:lumOff val="25000"/>
                  </a:schemeClr>
                </a:solidFill>
                <a:latin typeface="+mj-lt"/>
              </a:rPr>
              <a:t>challenge </a:t>
            </a:r>
            <a:r>
              <a:rPr lang="en-US" altLang="it-IT" sz="1600" dirty="0">
                <a:solidFill>
                  <a:schemeClr val="tx1">
                    <a:lumMod val="75000"/>
                    <a:lumOff val="25000"/>
                  </a:schemeClr>
                </a:solidFill>
                <a:latin typeface="+mj-lt"/>
              </a:rPr>
              <a:t>and outstanding problems </a:t>
            </a:r>
          </a:p>
          <a:p>
            <a:pPr marL="342776" indent="-342776">
              <a:spcAft>
                <a:spcPts val="1000"/>
              </a:spcAft>
              <a:buClr>
                <a:srgbClr val="CF1E24"/>
              </a:buClr>
              <a:buSzPct val="90000"/>
              <a:buFont typeface="+mj-lt"/>
              <a:buAutoNum type="arabicPeriod"/>
              <a:defRPr/>
            </a:pPr>
            <a:endParaRPr lang="it-IT" altLang="it-IT" sz="1600" dirty="0" smtClean="0">
              <a:solidFill>
                <a:schemeClr val="tx1">
                  <a:lumMod val="75000"/>
                  <a:lumOff val="25000"/>
                </a:schemeClr>
              </a:solidFill>
              <a:latin typeface="+mj-lt"/>
            </a:endParaRPr>
          </a:p>
          <a:p>
            <a:pPr marL="342776" indent="-342776">
              <a:spcAft>
                <a:spcPts val="1000"/>
              </a:spcAft>
              <a:buClr>
                <a:srgbClr val="CF1E24"/>
              </a:buClr>
              <a:buSzPct val="90000"/>
              <a:buFont typeface="+mj-lt"/>
              <a:buAutoNum type="arabicPeriod"/>
              <a:defRPr/>
            </a:pPr>
            <a:endParaRPr lang="it-IT" altLang="it-IT" sz="1600" dirty="0" smtClean="0">
              <a:solidFill>
                <a:schemeClr val="tx1">
                  <a:lumMod val="75000"/>
                  <a:lumOff val="25000"/>
                </a:schemeClr>
              </a:solidFill>
              <a:latin typeface="+mj-lt"/>
            </a:endParaRPr>
          </a:p>
          <a:p>
            <a:pPr marL="342776" indent="-342776">
              <a:spcAft>
                <a:spcPts val="1000"/>
              </a:spcAft>
              <a:buClr>
                <a:srgbClr val="CF1E24"/>
              </a:buClr>
              <a:buSzPct val="90000"/>
              <a:buFont typeface="+mj-lt"/>
              <a:buAutoNum type="arabicPeriod"/>
              <a:defRPr/>
            </a:pPr>
            <a:endParaRPr lang="it-IT" altLang="it-IT" sz="1600" dirty="0">
              <a:solidFill>
                <a:schemeClr val="tx1">
                  <a:lumMod val="75000"/>
                  <a:lumOff val="25000"/>
                </a:schemeClr>
              </a:solidFill>
              <a:latin typeface="+mj-lt"/>
            </a:endParaRPr>
          </a:p>
          <a:p>
            <a:pPr marL="342776" indent="-342776">
              <a:spcAft>
                <a:spcPts val="1000"/>
              </a:spcAft>
              <a:buClr>
                <a:srgbClr val="CF1E24"/>
              </a:buClr>
              <a:buSzPct val="90000"/>
              <a:buFont typeface="+mj-lt"/>
              <a:buAutoNum type="arabicPeriod"/>
              <a:defRPr/>
            </a:pPr>
            <a:endParaRPr lang="it-IT" altLang="it-IT" sz="1600" dirty="0">
              <a:solidFill>
                <a:schemeClr val="tx1">
                  <a:lumMod val="75000"/>
                  <a:lumOff val="25000"/>
                </a:schemeClr>
              </a:solidFill>
              <a:latin typeface="+mj-lt"/>
            </a:endParaRPr>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2</a:t>
            </a:fld>
            <a:endParaRPr lang="it-IT" dirty="0"/>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a:solidFill>
                  <a:schemeClr val="bg1"/>
                </a:solidFill>
                <a:latin typeface="+mj-lt"/>
              </a:rPr>
              <a:t>Index</a:t>
            </a:r>
            <a:endParaRPr lang="it-IT" sz="2000" b="1" dirty="0">
              <a:solidFill>
                <a:schemeClr val="bg1"/>
              </a:solidFill>
            </a:endParaRPr>
          </a:p>
        </p:txBody>
      </p:sp>
      <p:sp>
        <p:nvSpPr>
          <p:cNvPr id="9" name="CasellaDiTesto 8"/>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187459179"/>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3</a:t>
            </a:fld>
            <a:endParaRPr lang="it-IT" dirty="0"/>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smtClean="0">
                <a:solidFill>
                  <a:schemeClr val="bg1"/>
                </a:solidFill>
                <a:latin typeface="+mj-lt"/>
              </a:rPr>
              <a:t>Smart Tourism statistic in Rome: the stakeholders</a:t>
            </a:r>
            <a:endParaRPr lang="en-US" altLang="it-IT" sz="2000" b="1" dirty="0">
              <a:solidFill>
                <a:schemeClr val="bg1"/>
              </a:solidFill>
              <a:latin typeface="+mj-lt"/>
            </a:endParaRPr>
          </a:p>
        </p:txBody>
      </p:sp>
      <p:sp>
        <p:nvSpPr>
          <p:cNvPr id="15" name="Rettangolo 14"/>
          <p:cNvSpPr/>
          <p:nvPr/>
        </p:nvSpPr>
        <p:spPr>
          <a:xfrm>
            <a:off x="950143" y="2191239"/>
            <a:ext cx="7981461" cy="2344221"/>
          </a:xfrm>
          <a:prstGeom prst="rect">
            <a:avLst/>
          </a:prstGeom>
        </p:spPr>
        <p:txBody>
          <a:bodyPr wrap="square" lIns="68571" tIns="34285" rIns="68571" bIns="34285">
            <a:spAutoFit/>
          </a:bodyPr>
          <a:lstStyle/>
          <a:p>
            <a:pPr>
              <a:spcAft>
                <a:spcPts val="1000"/>
              </a:spcAft>
              <a:buClr>
                <a:srgbClr val="CF1E24"/>
              </a:buClr>
              <a:buSzPct val="90000"/>
              <a:defRPr/>
            </a:pPr>
            <a:r>
              <a:rPr lang="it-IT" sz="2000" cap="small" dirty="0">
                <a:solidFill>
                  <a:srgbClr val="C00000"/>
                </a:solidFill>
              </a:rPr>
              <a:t>Rome </a:t>
            </a:r>
            <a:r>
              <a:rPr lang="it-IT" sz="2000" cap="small" dirty="0" err="1">
                <a:solidFill>
                  <a:srgbClr val="C00000"/>
                </a:solidFill>
              </a:rPr>
              <a:t>Municipality</a:t>
            </a:r>
            <a:endParaRPr lang="en-US" altLang="it-IT" sz="2000" cap="small" dirty="0">
              <a:solidFill>
                <a:srgbClr val="C00000"/>
              </a:solidFill>
            </a:endParaRPr>
          </a:p>
          <a:p>
            <a:pPr marL="285750" indent="-285750">
              <a:spcAft>
                <a:spcPts val="300"/>
              </a:spcAft>
              <a:buClr>
                <a:srgbClr val="CF1E24"/>
              </a:buClr>
              <a:buSzPct val="90000"/>
              <a:buFont typeface="Arial" panose="020B0604020202020204" pitchFamily="34" charset="0"/>
              <a:buChar char="•"/>
              <a:defRPr/>
            </a:pPr>
            <a:r>
              <a:rPr lang="it-IT" sz="1600" dirty="0" err="1" smtClean="0"/>
              <a:t>January</a:t>
            </a:r>
            <a:r>
              <a:rPr lang="it-IT" sz="1600" dirty="0" smtClean="0"/>
              <a:t> 2018  - </a:t>
            </a:r>
            <a:r>
              <a:rPr lang="it-IT" sz="1600" dirty="0" err="1" smtClean="0"/>
              <a:t>has</a:t>
            </a:r>
            <a:r>
              <a:rPr lang="it-IT" sz="1600" dirty="0" smtClean="0"/>
              <a:t> </a:t>
            </a:r>
            <a:r>
              <a:rPr lang="it-IT" sz="1600" dirty="0" err="1" smtClean="0"/>
              <a:t>signed</a:t>
            </a:r>
            <a:r>
              <a:rPr lang="it-IT" sz="1600" dirty="0" smtClean="0"/>
              <a:t> an </a:t>
            </a:r>
            <a:r>
              <a:rPr lang="it-IT" sz="1600" dirty="0" err="1" smtClean="0"/>
              <a:t>agreement</a:t>
            </a:r>
            <a:r>
              <a:rPr lang="it-IT" sz="1600" dirty="0" smtClean="0"/>
              <a:t> with </a:t>
            </a:r>
            <a:r>
              <a:rPr lang="en-US" sz="1600" dirty="0"/>
              <a:t>Ericsson </a:t>
            </a:r>
            <a:r>
              <a:rPr lang="it-IT" sz="1600" dirty="0" smtClean="0"/>
              <a:t>for the </a:t>
            </a:r>
            <a:r>
              <a:rPr lang="it-IT" sz="1600" dirty="0" err="1" smtClean="0"/>
              <a:t>implementation</a:t>
            </a:r>
            <a:r>
              <a:rPr lang="it-IT" sz="1600" dirty="0" smtClean="0"/>
              <a:t> of 5G network </a:t>
            </a:r>
            <a:r>
              <a:rPr lang="en-US" sz="1600" dirty="0" smtClean="0"/>
              <a:t>(ICT </a:t>
            </a:r>
            <a:r>
              <a:rPr lang="en-US" sz="1600" dirty="0"/>
              <a:t>service provider</a:t>
            </a:r>
            <a:r>
              <a:rPr lang="en-US" sz="1600" dirty="0" smtClean="0"/>
              <a:t>)</a:t>
            </a:r>
          </a:p>
          <a:p>
            <a:pPr marL="285750" indent="-285750">
              <a:spcAft>
                <a:spcPts val="300"/>
              </a:spcAft>
              <a:buClr>
                <a:srgbClr val="CF1E24"/>
              </a:buClr>
              <a:buSzPct val="90000"/>
              <a:buFont typeface="Arial" panose="020B0604020202020204" pitchFamily="34" charset="0"/>
              <a:buChar char="•"/>
              <a:defRPr/>
            </a:pPr>
            <a:r>
              <a:rPr lang="en-US" sz="1600" dirty="0" smtClean="0"/>
              <a:t>February </a:t>
            </a:r>
            <a:r>
              <a:rPr lang="en-US" sz="1600" dirty="0"/>
              <a:t>2018 - </a:t>
            </a:r>
            <a:r>
              <a:rPr lang="en-US" sz="1600" dirty="0" smtClean="0"/>
              <a:t>turn </a:t>
            </a:r>
            <a:r>
              <a:rPr lang="en-US" sz="1600" dirty="0"/>
              <a:t>on the first 5G </a:t>
            </a:r>
            <a:r>
              <a:rPr lang="en-US" sz="1600" dirty="0" smtClean="0"/>
              <a:t>antenna</a:t>
            </a:r>
          </a:p>
          <a:p>
            <a:pPr marL="285750" indent="-285750">
              <a:spcAft>
                <a:spcPts val="300"/>
              </a:spcAft>
              <a:buClr>
                <a:srgbClr val="CF1E24"/>
              </a:buClr>
              <a:buSzPct val="90000"/>
              <a:buFont typeface="Arial" panose="020B0604020202020204" pitchFamily="34" charset="0"/>
              <a:buChar char="•"/>
              <a:defRPr/>
            </a:pPr>
            <a:r>
              <a:rPr lang="en-US" sz="1600" dirty="0"/>
              <a:t>May 2018 </a:t>
            </a:r>
            <a:r>
              <a:rPr lang="en-US" sz="1600" dirty="0" smtClean="0"/>
              <a:t>– </a:t>
            </a:r>
            <a:r>
              <a:rPr lang="it-IT" sz="1600" dirty="0"/>
              <a:t> </a:t>
            </a:r>
            <a:r>
              <a:rPr lang="it-IT" sz="1600" dirty="0" err="1" smtClean="0"/>
              <a:t>has</a:t>
            </a:r>
            <a:r>
              <a:rPr lang="it-IT" sz="1600" dirty="0" smtClean="0"/>
              <a:t> </a:t>
            </a:r>
            <a:r>
              <a:rPr lang="it-IT" sz="1600" dirty="0" err="1" smtClean="0"/>
              <a:t>become</a:t>
            </a:r>
            <a:r>
              <a:rPr lang="en-US" sz="1600" dirty="0" smtClean="0"/>
              <a:t> </a:t>
            </a:r>
            <a:r>
              <a:rPr lang="en-US" sz="1600" dirty="0"/>
              <a:t>one of the </a:t>
            </a:r>
            <a:r>
              <a:rPr lang="en-US" sz="1600" dirty="0" smtClean="0"/>
              <a:t>European </a:t>
            </a:r>
            <a:r>
              <a:rPr lang="en-US" sz="1600" dirty="0"/>
              <a:t>pilot cities for </a:t>
            </a:r>
            <a:r>
              <a:rPr lang="en-US" sz="1600" dirty="0" smtClean="0"/>
              <a:t>Smart City applications</a:t>
            </a:r>
          </a:p>
          <a:p>
            <a:pPr marL="285750" indent="-285750">
              <a:spcAft>
                <a:spcPts val="300"/>
              </a:spcAft>
              <a:buClr>
                <a:srgbClr val="CF1E24"/>
              </a:buClr>
              <a:buSzPct val="90000"/>
              <a:buFont typeface="Arial" panose="020B0604020202020204" pitchFamily="34" charset="0"/>
              <a:buChar char="•"/>
              <a:defRPr/>
            </a:pPr>
            <a:r>
              <a:rPr lang="it-IT" sz="1600" dirty="0" err="1" smtClean="0"/>
              <a:t>September</a:t>
            </a:r>
            <a:r>
              <a:rPr lang="it-IT" sz="1600" dirty="0" smtClean="0"/>
              <a:t> 2018 - </a:t>
            </a:r>
            <a:r>
              <a:rPr lang="en-US" sz="1600" dirty="0"/>
              <a:t>has signed a Memorandum of understanding with </a:t>
            </a:r>
            <a:r>
              <a:rPr lang="en-US" sz="1600" dirty="0" err="1"/>
              <a:t>Fastweb</a:t>
            </a:r>
            <a:r>
              <a:rPr lang="en-US" sz="1600" dirty="0"/>
              <a:t> (</a:t>
            </a:r>
            <a:r>
              <a:rPr lang="en-US" sz="1600" dirty="0" smtClean="0"/>
              <a:t>MPD provider</a:t>
            </a:r>
            <a:r>
              <a:rPr lang="en-US" sz="1600" dirty="0"/>
              <a:t>) to start an experimentation, aimed at developing of definition on some projects in the context of Smart City and </a:t>
            </a:r>
            <a:r>
              <a:rPr lang="en-US" sz="1600" dirty="0" err="1" smtClean="0"/>
              <a:t>IoT</a:t>
            </a:r>
            <a:endParaRPr lang="it-IT" altLang="it-IT" sz="1600" dirty="0"/>
          </a:p>
        </p:txBody>
      </p:sp>
      <p:sp>
        <p:nvSpPr>
          <p:cNvPr id="16" name="Rettangolo 15"/>
          <p:cNvSpPr/>
          <p:nvPr/>
        </p:nvSpPr>
        <p:spPr>
          <a:xfrm>
            <a:off x="950143" y="634381"/>
            <a:ext cx="7981461" cy="1528613"/>
          </a:xfrm>
          <a:prstGeom prst="rect">
            <a:avLst/>
          </a:prstGeom>
        </p:spPr>
        <p:txBody>
          <a:bodyPr wrap="square" lIns="68571" tIns="34285" rIns="68571" bIns="34285">
            <a:spAutoFit/>
          </a:bodyPr>
          <a:lstStyle/>
          <a:p>
            <a:pPr>
              <a:spcAft>
                <a:spcPts val="1000"/>
              </a:spcAft>
              <a:buClr>
                <a:srgbClr val="CF1E24"/>
              </a:buClr>
              <a:buSzPct val="90000"/>
              <a:defRPr/>
            </a:pPr>
            <a:r>
              <a:rPr lang="en-US" altLang="it-IT" sz="2000" cap="small" dirty="0">
                <a:solidFill>
                  <a:srgbClr val="C00000"/>
                </a:solidFill>
              </a:rPr>
              <a:t>Istat </a:t>
            </a:r>
            <a:endParaRPr lang="en-US" altLang="it-IT" sz="2000" cap="small" dirty="0" smtClean="0">
              <a:solidFill>
                <a:srgbClr val="C00000"/>
              </a:solidFill>
            </a:endParaRPr>
          </a:p>
          <a:p>
            <a:pPr marL="285750" indent="-285750">
              <a:spcAft>
                <a:spcPts val="300"/>
              </a:spcAft>
              <a:buClr>
                <a:srgbClr val="CF1E24"/>
              </a:buClr>
              <a:buSzPct val="90000"/>
              <a:buFont typeface="Arial" panose="020B0604020202020204" pitchFamily="34" charset="0"/>
              <a:buChar char="•"/>
              <a:defRPr/>
            </a:pPr>
            <a:r>
              <a:rPr lang="en-US" sz="1600" dirty="0" smtClean="0"/>
              <a:t>is involved </a:t>
            </a:r>
            <a:r>
              <a:rPr lang="en-US" sz="1600" dirty="0"/>
              <a:t>in several experiments </a:t>
            </a:r>
            <a:r>
              <a:rPr lang="en-US" sz="1600" dirty="0" smtClean="0"/>
              <a:t>on </a:t>
            </a:r>
            <a:r>
              <a:rPr lang="en-US" sz="1600" dirty="0"/>
              <a:t>Smart Statistics and is interested to </a:t>
            </a:r>
            <a:r>
              <a:rPr lang="en-US" sz="1600" dirty="0" smtClean="0"/>
              <a:t>approach </a:t>
            </a:r>
            <a:r>
              <a:rPr lang="en-US" sz="1600" dirty="0"/>
              <a:t>projects </a:t>
            </a:r>
            <a:r>
              <a:rPr lang="en-US" sz="1600" dirty="0" smtClean="0"/>
              <a:t>Smart Cities oriented</a:t>
            </a:r>
          </a:p>
          <a:p>
            <a:pPr marL="285750" indent="-285750">
              <a:spcAft>
                <a:spcPts val="300"/>
              </a:spcAft>
              <a:buClr>
                <a:srgbClr val="CF1E24"/>
              </a:buClr>
              <a:buSzPct val="90000"/>
              <a:buFont typeface="Arial" panose="020B0604020202020204" pitchFamily="34" charset="0"/>
              <a:buChar char="•"/>
              <a:defRPr/>
            </a:pPr>
            <a:r>
              <a:rPr lang="en-US" sz="1600" dirty="0" smtClean="0"/>
              <a:t>a </a:t>
            </a:r>
            <a:r>
              <a:rPr lang="en-US" sz="1600" dirty="0"/>
              <a:t>collaboration with the Rome Municipality and </a:t>
            </a:r>
            <a:r>
              <a:rPr lang="en-US" sz="1600" dirty="0" smtClean="0"/>
              <a:t>Italian Digital </a:t>
            </a:r>
            <a:r>
              <a:rPr lang="en-US" sz="1600" dirty="0"/>
              <a:t>Transformation Team has been started in June </a:t>
            </a:r>
            <a:r>
              <a:rPr lang="en-US" sz="1600" dirty="0" smtClean="0"/>
              <a:t>2018</a:t>
            </a:r>
            <a:endParaRPr lang="en-US" sz="1600" dirty="0"/>
          </a:p>
        </p:txBody>
      </p:sp>
      <p:sp>
        <p:nvSpPr>
          <p:cNvPr id="10" name="CasellaDiTesto 9"/>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2711188411"/>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solidFill>
                  <a:prstClr val="black">
                    <a:tint val="75000"/>
                  </a:prstClr>
                </a:solidFill>
              </a:rPr>
              <a:pPr/>
              <a:t>4</a:t>
            </a:fld>
            <a:endParaRPr lang="it-IT" dirty="0">
              <a:solidFill>
                <a:prstClr val="black">
                  <a:tint val="75000"/>
                </a:prstClr>
              </a:solidFill>
            </a:endParaRPr>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solidFill>
                <a:prstClr val="black"/>
              </a:solidFill>
            </a:endParaRPr>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smtClean="0">
                <a:solidFill>
                  <a:prstClr val="white"/>
                </a:solidFill>
              </a:rPr>
              <a:t>Smart Tourism statistic in Rome: the stakeholders</a:t>
            </a:r>
            <a:endParaRPr lang="en-US" altLang="it-IT" sz="2000" b="1" dirty="0">
              <a:solidFill>
                <a:prstClr val="white"/>
              </a:solidFill>
            </a:endParaRPr>
          </a:p>
        </p:txBody>
      </p:sp>
      <p:sp>
        <p:nvSpPr>
          <p:cNvPr id="16" name="Rettangolo 15"/>
          <p:cNvSpPr/>
          <p:nvPr/>
        </p:nvSpPr>
        <p:spPr>
          <a:xfrm>
            <a:off x="950143" y="634381"/>
            <a:ext cx="7981461" cy="3457347"/>
          </a:xfrm>
          <a:prstGeom prst="rect">
            <a:avLst/>
          </a:prstGeom>
        </p:spPr>
        <p:txBody>
          <a:bodyPr wrap="square" lIns="68571" tIns="34285" rIns="68571" bIns="34285">
            <a:spAutoFit/>
          </a:bodyPr>
          <a:lstStyle/>
          <a:p>
            <a:pPr>
              <a:spcAft>
                <a:spcPts val="1000"/>
              </a:spcAft>
              <a:buClr>
                <a:srgbClr val="CF1E24"/>
              </a:buClr>
              <a:buSzPct val="90000"/>
              <a:defRPr/>
            </a:pPr>
            <a:r>
              <a:rPr lang="en-US" altLang="it-IT" sz="2000" cap="small" dirty="0" smtClean="0">
                <a:solidFill>
                  <a:srgbClr val="C00000"/>
                </a:solidFill>
              </a:rPr>
              <a:t>Italian Digital Transformation Team</a:t>
            </a:r>
          </a:p>
          <a:p>
            <a:pPr marL="285750" indent="-285750">
              <a:spcAft>
                <a:spcPts val="300"/>
              </a:spcAft>
              <a:buClr>
                <a:srgbClr val="CF1E24"/>
              </a:buClr>
              <a:buSzPct val="90000"/>
              <a:buFont typeface="Arial" panose="020B0604020202020204" pitchFamily="34" charset="0"/>
              <a:buChar char="•"/>
              <a:defRPr/>
            </a:pPr>
            <a:r>
              <a:rPr lang="en-US" sz="1600" dirty="0" smtClean="0"/>
              <a:t>Is born </a:t>
            </a:r>
            <a:r>
              <a:rPr lang="en-US" sz="1600" dirty="0"/>
              <a:t>to build the "operating system" of the country, a series of fundamental components on top of which we can build simpler and more efficient services for the citizens, the Public Administration and businesses, through innovative digital products (Data Analytics Framework, Public Digital Identity </a:t>
            </a:r>
            <a:r>
              <a:rPr lang="en-US" sz="1600" dirty="0" smtClean="0"/>
              <a:t>System, </a:t>
            </a:r>
            <a:r>
              <a:rPr lang="en-US" sz="1600" dirty="0"/>
              <a:t>Electronic Identity Card</a:t>
            </a:r>
            <a:r>
              <a:rPr lang="en-US" sz="1600" dirty="0" smtClean="0"/>
              <a:t>, API Ecosystem, </a:t>
            </a:r>
            <a:r>
              <a:rPr lang="en-US" sz="1600" dirty="0"/>
              <a:t>etc</a:t>
            </a:r>
            <a:r>
              <a:rPr lang="en-US" sz="1600" dirty="0" smtClean="0"/>
              <a:t>.)</a:t>
            </a:r>
          </a:p>
          <a:p>
            <a:pPr marL="285750" indent="-285750">
              <a:spcAft>
                <a:spcPts val="300"/>
              </a:spcAft>
              <a:buClr>
                <a:srgbClr val="CF1E24"/>
              </a:buClr>
              <a:buSzPct val="90000"/>
              <a:buFont typeface="Arial" panose="020B0604020202020204" pitchFamily="34" charset="0"/>
              <a:buChar char="•"/>
              <a:defRPr/>
            </a:pPr>
            <a:r>
              <a:rPr lang="en-US" sz="1600" dirty="0" smtClean="0"/>
              <a:t>in this project it </a:t>
            </a:r>
            <a:r>
              <a:rPr lang="en-US" sz="1600" dirty="0" smtClean="0"/>
              <a:t>provides the </a:t>
            </a:r>
            <a:r>
              <a:rPr lang="en-US" sz="1600" dirty="0" smtClean="0"/>
              <a:t>Data </a:t>
            </a:r>
            <a:r>
              <a:rPr lang="en-US" sz="1600" dirty="0" smtClean="0"/>
              <a:t>Analytics </a:t>
            </a:r>
            <a:r>
              <a:rPr lang="en-US" sz="1600" dirty="0" smtClean="0"/>
              <a:t>Framework (DAF</a:t>
            </a:r>
            <a:r>
              <a:rPr lang="en-US" sz="1600" dirty="0"/>
              <a:t>) </a:t>
            </a:r>
            <a:r>
              <a:rPr lang="en-US" sz="1600" dirty="0" smtClean="0"/>
              <a:t>with the </a:t>
            </a:r>
            <a:r>
              <a:rPr lang="en-US" sz="1600" dirty="0"/>
              <a:t>goal of improving and simplifying the interoperability and exchange of data between Public </a:t>
            </a:r>
            <a:r>
              <a:rPr lang="en-US" sz="1600" dirty="0" smtClean="0"/>
              <a:t>Administrations, </a:t>
            </a:r>
            <a:r>
              <a:rPr lang="en-US" sz="1600" dirty="0"/>
              <a:t>promoting and improving the management and usage of Open Data, optimizing activities of analysis and knowledge </a:t>
            </a:r>
            <a:r>
              <a:rPr lang="en-US" sz="1600" dirty="0" smtClean="0"/>
              <a:t>generation.</a:t>
            </a:r>
            <a:endParaRPr lang="en-US" sz="1600" dirty="0" smtClean="0"/>
          </a:p>
          <a:p>
            <a:pPr marL="285750" indent="-285750">
              <a:spcAft>
                <a:spcPts val="300"/>
              </a:spcAft>
              <a:buClr>
                <a:srgbClr val="CF1E24"/>
              </a:buClr>
              <a:buSzPct val="90000"/>
              <a:buFont typeface="Arial" panose="020B0604020202020204" pitchFamily="34" charset="0"/>
              <a:buChar char="•"/>
              <a:defRPr/>
            </a:pPr>
            <a:endParaRPr lang="en-US" sz="1600" dirty="0"/>
          </a:p>
          <a:p>
            <a:pPr>
              <a:spcAft>
                <a:spcPts val="1000"/>
              </a:spcAft>
              <a:buClr>
                <a:srgbClr val="CF1E24"/>
              </a:buClr>
              <a:buSzPct val="90000"/>
              <a:defRPr/>
            </a:pPr>
            <a:r>
              <a:rPr lang="en-US" sz="1600" dirty="0" smtClean="0"/>
              <a:t> </a:t>
            </a:r>
            <a:endParaRPr lang="en-US" sz="1600" dirty="0"/>
          </a:p>
          <a:p>
            <a:pPr>
              <a:spcAft>
                <a:spcPts val="1000"/>
              </a:spcAft>
              <a:buClr>
                <a:srgbClr val="CF1E24"/>
              </a:buClr>
              <a:buSzPct val="90000"/>
              <a:defRPr/>
            </a:pPr>
            <a:endParaRPr lang="en-US" sz="1600" dirty="0">
              <a:solidFill>
                <a:prstClr val="black"/>
              </a:solidFill>
            </a:endParaRPr>
          </a:p>
        </p:txBody>
      </p:sp>
      <p:sp>
        <p:nvSpPr>
          <p:cNvPr id="10" name="CasellaDiTesto 9"/>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prstClr val="black">
                    <a:lumMod val="75000"/>
                    <a:lumOff val="25000"/>
                  </a:prstClr>
                </a:solidFill>
              </a:rPr>
              <a:t>Smart </a:t>
            </a:r>
            <a:r>
              <a:rPr lang="it-IT" altLang="it-IT" sz="1000" b="1" dirty="0" err="1" smtClean="0">
                <a:solidFill>
                  <a:prstClr val="black">
                    <a:lumMod val="75000"/>
                    <a:lumOff val="25000"/>
                  </a:prstClr>
                </a:solidFill>
              </a:rPr>
              <a:t>Tourism</a:t>
            </a:r>
            <a:r>
              <a:rPr lang="it-IT" altLang="it-IT" sz="1000" b="1" dirty="0" smtClean="0">
                <a:solidFill>
                  <a:prstClr val="black">
                    <a:lumMod val="75000"/>
                    <a:lumOff val="25000"/>
                  </a:prstClr>
                </a:solidFill>
              </a:rPr>
              <a:t> </a:t>
            </a:r>
            <a:r>
              <a:rPr lang="it-IT" altLang="it-IT" sz="1000" b="1" dirty="0" err="1" smtClean="0">
                <a:solidFill>
                  <a:prstClr val="black">
                    <a:lumMod val="75000"/>
                    <a:lumOff val="25000"/>
                  </a:prstClr>
                </a:solidFill>
              </a:rPr>
              <a:t>statistics</a:t>
            </a:r>
            <a:r>
              <a:rPr lang="it-IT" altLang="it-IT" sz="1000" b="1" dirty="0" smtClean="0">
                <a:solidFill>
                  <a:prstClr val="black">
                    <a:lumMod val="75000"/>
                    <a:lumOff val="25000"/>
                  </a:prstClr>
                </a:solidFill>
              </a:rPr>
              <a:t>: </a:t>
            </a:r>
            <a:r>
              <a:rPr lang="it-IT" altLang="it-IT" sz="1000" b="1" dirty="0" err="1" smtClean="0">
                <a:solidFill>
                  <a:prstClr val="black">
                    <a:lumMod val="75000"/>
                    <a:lumOff val="25000"/>
                  </a:prstClr>
                </a:solidFill>
              </a:rPr>
              <a:t>improving</a:t>
            </a:r>
            <a:r>
              <a:rPr lang="it-IT" altLang="it-IT" sz="1000" b="1" dirty="0" smtClean="0">
                <a:solidFill>
                  <a:prstClr val="black">
                    <a:lumMod val="75000"/>
                    <a:lumOff val="25000"/>
                  </a:prstClr>
                </a:solidFill>
              </a:rPr>
              <a:t> the </a:t>
            </a:r>
            <a:r>
              <a:rPr lang="it-IT" altLang="it-IT" sz="1000" b="1" dirty="0" err="1" smtClean="0">
                <a:solidFill>
                  <a:prstClr val="black">
                    <a:lumMod val="75000"/>
                    <a:lumOff val="25000"/>
                  </a:prstClr>
                </a:solidFill>
              </a:rPr>
              <a:t>range</a:t>
            </a:r>
            <a:r>
              <a:rPr lang="it-IT" altLang="it-IT" sz="1000" b="1" dirty="0" smtClean="0">
                <a:solidFill>
                  <a:prstClr val="black">
                    <a:lumMod val="75000"/>
                    <a:lumOff val="25000"/>
                  </a:prstClr>
                </a:solidFill>
              </a:rPr>
              <a:t> of service </a:t>
            </a:r>
            <a:r>
              <a:rPr lang="it-IT" altLang="it-IT" sz="1000" b="1" dirty="0" err="1" smtClean="0">
                <a:solidFill>
                  <a:prstClr val="black">
                    <a:lumMod val="75000"/>
                    <a:lumOff val="25000"/>
                  </a:prstClr>
                </a:solidFill>
              </a:rPr>
              <a:t>offering</a:t>
            </a:r>
            <a:r>
              <a:rPr lang="it-IT" altLang="it-IT" sz="1000" b="1" dirty="0" smtClean="0">
                <a:solidFill>
                  <a:prstClr val="black">
                    <a:lumMod val="75000"/>
                    <a:lumOff val="25000"/>
                  </a:prstClr>
                </a:solidFill>
              </a:rPr>
              <a:t> in Rome – </a:t>
            </a:r>
            <a:r>
              <a:rPr lang="it-IT" sz="1000" dirty="0" smtClean="0">
                <a:solidFill>
                  <a:prstClr val="black">
                    <a:lumMod val="75000"/>
                    <a:lumOff val="25000"/>
                  </a:prst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4187069802"/>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5</a:t>
            </a:fld>
            <a:endParaRPr lang="it-IT" dirty="0"/>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smtClean="0">
                <a:solidFill>
                  <a:schemeClr val="bg1"/>
                </a:solidFill>
                <a:latin typeface="+mj-lt"/>
              </a:rPr>
              <a:t>Smart Tourism statistics in Rome: the project idea</a:t>
            </a:r>
            <a:endParaRPr lang="en-US" altLang="it-IT" sz="2000" b="1" dirty="0">
              <a:solidFill>
                <a:schemeClr val="bg1"/>
              </a:solidFill>
              <a:latin typeface="+mj-lt"/>
            </a:endParaRPr>
          </a:p>
        </p:txBody>
      </p:sp>
      <p:sp>
        <p:nvSpPr>
          <p:cNvPr id="15" name="Rettangolo 14"/>
          <p:cNvSpPr/>
          <p:nvPr/>
        </p:nvSpPr>
        <p:spPr>
          <a:xfrm>
            <a:off x="933938" y="729060"/>
            <a:ext cx="8093104" cy="3388097"/>
          </a:xfrm>
          <a:prstGeom prst="rect">
            <a:avLst/>
          </a:prstGeom>
        </p:spPr>
        <p:txBody>
          <a:bodyPr wrap="square" lIns="68571" tIns="34285" rIns="68571" bIns="34285">
            <a:spAutoFit/>
          </a:bodyPr>
          <a:lstStyle/>
          <a:p>
            <a:pPr>
              <a:spcAft>
                <a:spcPts val="1000"/>
              </a:spcAft>
              <a:buClr>
                <a:srgbClr val="CF1E24"/>
              </a:buClr>
              <a:buSzPct val="90000"/>
              <a:defRPr/>
            </a:pPr>
            <a:r>
              <a:rPr lang="it-IT" sz="2000" cap="small" dirty="0" smtClean="0">
                <a:solidFill>
                  <a:srgbClr val="C00000"/>
                </a:solidFill>
              </a:rPr>
              <a:t>The </a:t>
            </a:r>
            <a:r>
              <a:rPr lang="it-IT" sz="2000" cap="small" dirty="0" err="1" smtClean="0">
                <a:solidFill>
                  <a:srgbClr val="C00000"/>
                </a:solidFill>
              </a:rPr>
              <a:t>objective</a:t>
            </a:r>
            <a:endParaRPr lang="en-US" altLang="it-IT" sz="2000" cap="small" dirty="0" smtClean="0">
              <a:solidFill>
                <a:srgbClr val="C00000"/>
              </a:solidFill>
            </a:endParaRPr>
          </a:p>
          <a:p>
            <a:pPr marL="285750" indent="-285750">
              <a:spcAft>
                <a:spcPts val="300"/>
              </a:spcAft>
              <a:buClr>
                <a:srgbClr val="CF1E24"/>
              </a:buClr>
              <a:buSzPct val="90000"/>
              <a:buFont typeface="Arial" panose="020B0604020202020204" pitchFamily="34" charset="0"/>
              <a:buChar char="•"/>
              <a:defRPr/>
            </a:pPr>
            <a:r>
              <a:rPr lang="en-US" altLang="it-IT" sz="1600" dirty="0" smtClean="0"/>
              <a:t>Evaluate </a:t>
            </a:r>
            <a:r>
              <a:rPr lang="en-US" altLang="it-IT" sz="1600" dirty="0"/>
              <a:t>the supply and demand of museum services based on the nationality of the </a:t>
            </a:r>
            <a:r>
              <a:rPr lang="en-US" altLang="it-IT" sz="1600" dirty="0" smtClean="0"/>
              <a:t>tourists, </a:t>
            </a:r>
            <a:r>
              <a:rPr lang="en-US" altLang="it-IT" sz="1600" dirty="0"/>
              <a:t>using the mobile phone </a:t>
            </a:r>
            <a:r>
              <a:rPr lang="en-US" altLang="it-IT" sz="1600" dirty="0" smtClean="0"/>
              <a:t>data</a:t>
            </a:r>
            <a:r>
              <a:rPr lang="it-IT" altLang="it-IT" sz="1600" dirty="0" smtClean="0"/>
              <a:t>.</a:t>
            </a:r>
          </a:p>
          <a:p>
            <a:pPr>
              <a:spcAft>
                <a:spcPts val="1000"/>
              </a:spcAft>
              <a:buClr>
                <a:srgbClr val="CF1E24"/>
              </a:buClr>
              <a:buSzPct val="90000"/>
              <a:defRPr/>
            </a:pPr>
            <a:r>
              <a:rPr lang="it-IT" altLang="it-IT" sz="2000" cap="small" dirty="0" err="1" smtClean="0">
                <a:solidFill>
                  <a:srgbClr val="C00000"/>
                </a:solidFill>
              </a:rPr>
              <a:t>Datasets</a:t>
            </a:r>
            <a:r>
              <a:rPr lang="it-IT" altLang="it-IT" sz="2000" cap="small" dirty="0" smtClean="0">
                <a:solidFill>
                  <a:srgbClr val="C00000"/>
                </a:solidFill>
              </a:rPr>
              <a:t> </a:t>
            </a:r>
            <a:r>
              <a:rPr lang="it-IT" altLang="it-IT" sz="2000" cap="small" dirty="0">
                <a:solidFill>
                  <a:srgbClr val="C00000"/>
                </a:solidFill>
              </a:rPr>
              <a:t>to use:</a:t>
            </a:r>
          </a:p>
          <a:p>
            <a:pPr marL="742553" lvl="1" indent="-285750">
              <a:spcAft>
                <a:spcPts val="300"/>
              </a:spcAft>
              <a:buClr>
                <a:srgbClr val="CF1E24"/>
              </a:buClr>
              <a:buSzPct val="90000"/>
              <a:buFont typeface="Arial" panose="020B0604020202020204" pitchFamily="34" charset="0"/>
              <a:buChar char="•"/>
              <a:defRPr/>
            </a:pPr>
            <a:r>
              <a:rPr lang="it-IT" altLang="it-IT" sz="1600" dirty="0" err="1" smtClean="0"/>
              <a:t>Official</a:t>
            </a:r>
            <a:r>
              <a:rPr lang="it-IT" altLang="it-IT" sz="1600" dirty="0" smtClean="0"/>
              <a:t> </a:t>
            </a:r>
            <a:r>
              <a:rPr lang="it-IT" altLang="it-IT" sz="1600" dirty="0" err="1" smtClean="0"/>
              <a:t>Statistics</a:t>
            </a:r>
            <a:r>
              <a:rPr lang="it-IT" altLang="it-IT" sz="1600" dirty="0" smtClean="0"/>
              <a:t> on </a:t>
            </a:r>
            <a:r>
              <a:rPr lang="it-IT" altLang="it-IT" sz="1600" dirty="0" err="1" smtClean="0"/>
              <a:t>Tourism</a:t>
            </a:r>
            <a:r>
              <a:rPr lang="it-IT" altLang="it-IT" sz="1600" dirty="0" smtClean="0"/>
              <a:t>  </a:t>
            </a:r>
            <a:r>
              <a:rPr lang="it-IT" altLang="it-IT" sz="1600" dirty="0"/>
              <a:t>(source: </a:t>
            </a:r>
            <a:r>
              <a:rPr lang="it-IT" altLang="it-IT" sz="1600" dirty="0" smtClean="0"/>
              <a:t>Istat)</a:t>
            </a:r>
          </a:p>
          <a:p>
            <a:pPr marL="1199393" lvl="2" indent="-285750">
              <a:spcAft>
                <a:spcPts val="300"/>
              </a:spcAft>
              <a:buClr>
                <a:srgbClr val="CF1E24"/>
              </a:buClr>
              <a:buSzPct val="90000"/>
              <a:buFont typeface="Arial" panose="020B0604020202020204" pitchFamily="34" charset="0"/>
              <a:buChar char="•"/>
              <a:defRPr/>
            </a:pPr>
            <a:r>
              <a:rPr lang="it-IT" altLang="it-IT" sz="1600" dirty="0" err="1" smtClean="0"/>
              <a:t>Statistics</a:t>
            </a:r>
            <a:r>
              <a:rPr lang="it-IT" altLang="it-IT" sz="1600" dirty="0" smtClean="0"/>
              <a:t> on </a:t>
            </a:r>
            <a:r>
              <a:rPr lang="it-IT" altLang="it-IT" sz="1600" dirty="0" err="1" smtClean="0"/>
              <a:t>Museums</a:t>
            </a:r>
            <a:r>
              <a:rPr lang="it-IT" altLang="it-IT" sz="1600" dirty="0" smtClean="0"/>
              <a:t> (</a:t>
            </a:r>
            <a:r>
              <a:rPr lang="en-US" altLang="it-IT" sz="1600" dirty="0"/>
              <a:t>describes the structural </a:t>
            </a:r>
            <a:r>
              <a:rPr lang="en-US" altLang="it-IT" sz="1600" dirty="0" smtClean="0"/>
              <a:t>features, </a:t>
            </a:r>
            <a:r>
              <a:rPr lang="en-US" altLang="it-IT" sz="1600" dirty="0"/>
              <a:t>the services offered, the activities carried out and the </a:t>
            </a:r>
            <a:r>
              <a:rPr lang="en-US" altLang="it-IT" sz="1600" dirty="0" smtClean="0"/>
              <a:t>use </a:t>
            </a:r>
            <a:r>
              <a:rPr lang="en-US" altLang="it-IT" sz="1600" dirty="0"/>
              <a:t>of </a:t>
            </a:r>
            <a:r>
              <a:rPr lang="en-US" altLang="it-IT" sz="1600" dirty="0" smtClean="0"/>
              <a:t>museums)</a:t>
            </a:r>
          </a:p>
          <a:p>
            <a:pPr marL="1199393" lvl="2" indent="-285750">
              <a:spcAft>
                <a:spcPts val="300"/>
              </a:spcAft>
              <a:buClr>
                <a:srgbClr val="CF1E24"/>
              </a:buClr>
              <a:buSzPct val="90000"/>
              <a:buFont typeface="Arial" panose="020B0604020202020204" pitchFamily="34" charset="0"/>
              <a:buChar char="•"/>
              <a:defRPr/>
            </a:pPr>
            <a:r>
              <a:rPr lang="it-IT" altLang="it-IT" sz="1600" dirty="0" err="1"/>
              <a:t>Statistics</a:t>
            </a:r>
            <a:r>
              <a:rPr lang="it-IT" altLang="it-IT" sz="1600" dirty="0"/>
              <a:t> on </a:t>
            </a:r>
            <a:r>
              <a:rPr lang="it-IT" altLang="it-IT" sz="1600" dirty="0" err="1"/>
              <a:t>tourist</a:t>
            </a:r>
            <a:r>
              <a:rPr lang="it-IT" altLang="it-IT" sz="1600" dirty="0"/>
              <a:t> </a:t>
            </a:r>
            <a:r>
              <a:rPr lang="it-IT" altLang="it-IT" sz="1600" dirty="0" err="1"/>
              <a:t>accomodation</a:t>
            </a:r>
            <a:r>
              <a:rPr lang="it-IT" altLang="it-IT" sz="1600" dirty="0"/>
              <a:t> </a:t>
            </a:r>
            <a:endParaRPr lang="it-IT" altLang="it-IT" sz="1600" dirty="0" smtClean="0"/>
          </a:p>
          <a:p>
            <a:pPr marL="742553" lvl="1" indent="-285750">
              <a:spcAft>
                <a:spcPts val="300"/>
              </a:spcAft>
              <a:buClr>
                <a:srgbClr val="CF1E24"/>
              </a:buClr>
              <a:buSzPct val="90000"/>
              <a:buFont typeface="Arial" panose="020B0604020202020204" pitchFamily="34" charset="0"/>
              <a:buChar char="•"/>
              <a:defRPr/>
            </a:pPr>
            <a:r>
              <a:rPr lang="en-US" altLang="it-IT" sz="1600" dirty="0" smtClean="0"/>
              <a:t>Data </a:t>
            </a:r>
            <a:r>
              <a:rPr lang="en-US" altLang="it-IT" sz="1600" dirty="0"/>
              <a:t>on the daily </a:t>
            </a:r>
            <a:r>
              <a:rPr lang="en-US" altLang="it-IT" sz="1600" dirty="0" smtClean="0"/>
              <a:t>tickets sold in </a:t>
            </a:r>
            <a:r>
              <a:rPr lang="en-US" altLang="it-IT" sz="1600" dirty="0"/>
              <a:t>the </a:t>
            </a:r>
            <a:r>
              <a:rPr lang="en-US" altLang="it-IT" sz="1600" dirty="0" smtClean="0"/>
              <a:t>museums </a:t>
            </a:r>
            <a:r>
              <a:rPr lang="it-IT" altLang="it-IT" sz="1600" dirty="0" smtClean="0"/>
              <a:t>(source: Rome </a:t>
            </a:r>
            <a:r>
              <a:rPr lang="it-IT" altLang="it-IT" sz="1600" dirty="0" err="1" smtClean="0"/>
              <a:t>Municipality</a:t>
            </a:r>
            <a:r>
              <a:rPr lang="it-IT" altLang="it-IT" sz="1600" dirty="0" smtClean="0"/>
              <a:t>)</a:t>
            </a:r>
          </a:p>
          <a:p>
            <a:pPr marL="742553" lvl="1" indent="-285750">
              <a:spcAft>
                <a:spcPts val="300"/>
              </a:spcAft>
              <a:buClr>
                <a:srgbClr val="CF1E24"/>
              </a:buClr>
              <a:buSzPct val="90000"/>
              <a:buFont typeface="Arial" panose="020B0604020202020204" pitchFamily="34" charset="0"/>
              <a:buChar char="•"/>
              <a:defRPr/>
            </a:pPr>
            <a:r>
              <a:rPr lang="it-IT" altLang="it-IT" sz="1600" dirty="0" smtClean="0"/>
              <a:t>Mobile Phone Data (source MPC provider)</a:t>
            </a:r>
          </a:p>
          <a:p>
            <a:pPr marL="1199393" lvl="2" indent="-285750">
              <a:spcAft>
                <a:spcPts val="300"/>
              </a:spcAft>
              <a:buClr>
                <a:srgbClr val="CF1E24"/>
              </a:buClr>
              <a:buSzPct val="90000"/>
              <a:buFont typeface="Arial" panose="020B0604020202020204" pitchFamily="34" charset="0"/>
              <a:buChar char="•"/>
              <a:defRPr/>
            </a:pPr>
            <a:r>
              <a:rPr lang="en-US" altLang="it-IT" sz="1600" dirty="0"/>
              <a:t>Data on the presence in Rome of tourists, divided by </a:t>
            </a:r>
            <a:r>
              <a:rPr lang="en-US" altLang="it-IT" sz="1600" dirty="0" smtClean="0"/>
              <a:t>nationality, gender, age, etc.</a:t>
            </a:r>
            <a:endParaRPr lang="it-IT" altLang="it-IT" sz="1600" dirty="0"/>
          </a:p>
        </p:txBody>
      </p:sp>
      <p:sp>
        <p:nvSpPr>
          <p:cNvPr id="9" name="CasellaDiTesto 8"/>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3769984599"/>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6</a:t>
            </a:fld>
            <a:endParaRPr lang="it-IT" dirty="0"/>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71" tIns="45586" rIns="91171" bIns="45586"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5"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smtClean="0">
                <a:solidFill>
                  <a:schemeClr val="bg1"/>
                </a:solidFill>
                <a:latin typeface="+mj-lt"/>
              </a:rPr>
              <a:t>Smart Tourism statistics in Rome: the project idea</a:t>
            </a:r>
            <a:endParaRPr lang="en-US" altLang="it-IT" sz="2000" b="1" dirty="0">
              <a:solidFill>
                <a:schemeClr val="bg1"/>
              </a:solidFill>
              <a:latin typeface="+mj-lt"/>
            </a:endParaRPr>
          </a:p>
        </p:txBody>
      </p:sp>
      <p:sp>
        <p:nvSpPr>
          <p:cNvPr id="15" name="Rettangolo 14"/>
          <p:cNvSpPr/>
          <p:nvPr/>
        </p:nvSpPr>
        <p:spPr>
          <a:xfrm>
            <a:off x="933938" y="729060"/>
            <a:ext cx="7981461" cy="3536856"/>
          </a:xfrm>
          <a:prstGeom prst="rect">
            <a:avLst/>
          </a:prstGeom>
        </p:spPr>
        <p:txBody>
          <a:bodyPr wrap="square" lIns="68571" tIns="34285" rIns="68571" bIns="34285">
            <a:spAutoFit/>
          </a:bodyPr>
          <a:lstStyle/>
          <a:p>
            <a:pPr>
              <a:spcAft>
                <a:spcPts val="1000"/>
              </a:spcAft>
              <a:buClr>
                <a:srgbClr val="CF1E24"/>
              </a:buClr>
              <a:buSzPct val="90000"/>
              <a:defRPr/>
            </a:pPr>
            <a:r>
              <a:rPr lang="it-IT" sz="2000" cap="small" dirty="0" smtClean="0">
                <a:solidFill>
                  <a:srgbClr val="C00000"/>
                </a:solidFill>
              </a:rPr>
              <a:t>The Use Case</a:t>
            </a:r>
            <a:endParaRPr lang="en-US" altLang="it-IT" sz="2000" cap="small" dirty="0" smtClean="0">
              <a:solidFill>
                <a:srgbClr val="C00000"/>
              </a:solidFill>
            </a:endParaRPr>
          </a:p>
          <a:p>
            <a:pPr marL="285750" indent="-285750">
              <a:spcAft>
                <a:spcPts val="300"/>
              </a:spcAft>
              <a:buClr>
                <a:srgbClr val="CF1E24"/>
              </a:buClr>
              <a:buSzPct val="90000"/>
              <a:buFont typeface="Arial" panose="020B0604020202020204" pitchFamily="34" charset="0"/>
              <a:buChar char="•"/>
              <a:defRPr/>
            </a:pPr>
            <a:r>
              <a:rPr lang="en-US" altLang="it-IT" sz="1600" b="1" dirty="0" smtClean="0"/>
              <a:t>Supply</a:t>
            </a:r>
            <a:r>
              <a:rPr lang="en-US" altLang="it-IT" sz="1600" dirty="0" smtClean="0"/>
              <a:t> of museum services divided by each museum (ticket office, assistance </a:t>
            </a:r>
            <a:r>
              <a:rPr lang="en-US" altLang="it-IT" sz="1600" dirty="0"/>
              <a:t>in the </a:t>
            </a:r>
            <a:r>
              <a:rPr lang="en-US" altLang="it-IT" sz="1600" dirty="0" smtClean="0"/>
              <a:t>hall, audio/video guide (in English, French</a:t>
            </a:r>
            <a:r>
              <a:rPr lang="en-US" altLang="it-IT" sz="1600" dirty="0"/>
              <a:t>, German, Spanish, Japanese, </a:t>
            </a:r>
            <a:r>
              <a:rPr lang="en-US" altLang="it-IT" sz="1600" dirty="0" smtClean="0"/>
              <a:t>Chinese, …), coffee bar, Card Rome </a:t>
            </a:r>
            <a:r>
              <a:rPr lang="en-US" altLang="it-IT" sz="1600" dirty="0"/>
              <a:t>Pass </a:t>
            </a:r>
            <a:r>
              <a:rPr lang="en-US" altLang="it-IT" sz="1600" dirty="0" smtClean="0"/>
              <a:t>48 hours, didactics, vending </a:t>
            </a:r>
            <a:r>
              <a:rPr lang="en-US" altLang="it-IT" sz="1600" dirty="0"/>
              <a:t>machines for food and </a:t>
            </a:r>
            <a:r>
              <a:rPr lang="en-US" altLang="it-IT" sz="1600" dirty="0" smtClean="0"/>
              <a:t>drink, wardrobe, organization </a:t>
            </a:r>
            <a:r>
              <a:rPr lang="en-US" altLang="it-IT" sz="1600" dirty="0"/>
              <a:t>of events </a:t>
            </a:r>
            <a:r>
              <a:rPr lang="en-US" altLang="it-IT" sz="1600" dirty="0" smtClean="0"/>
              <a:t>and/or exhibitions, small </a:t>
            </a:r>
            <a:r>
              <a:rPr lang="en-US" altLang="it-IT" sz="1600" dirty="0"/>
              <a:t>point of sale of editorial products related to the </a:t>
            </a:r>
            <a:r>
              <a:rPr lang="en-US" altLang="it-IT" sz="1600" dirty="0" smtClean="0"/>
              <a:t>museum, etc.)</a:t>
            </a:r>
          </a:p>
          <a:p>
            <a:pPr marL="285750" indent="-285750">
              <a:spcAft>
                <a:spcPts val="300"/>
              </a:spcAft>
              <a:buClr>
                <a:srgbClr val="CF1E24"/>
              </a:buClr>
              <a:buSzPct val="90000"/>
              <a:buFont typeface="Arial" panose="020B0604020202020204" pitchFamily="34" charset="0"/>
              <a:buChar char="•"/>
              <a:defRPr/>
            </a:pPr>
            <a:r>
              <a:rPr lang="en-US" altLang="it-IT" sz="1600" b="1" dirty="0" smtClean="0"/>
              <a:t>Demand </a:t>
            </a:r>
            <a:r>
              <a:rPr lang="en-US" altLang="it-IT" sz="1600" dirty="0" smtClean="0"/>
              <a:t>of museum </a:t>
            </a:r>
            <a:r>
              <a:rPr lang="en-US" altLang="it-IT" sz="1600" dirty="0"/>
              <a:t>services: integrate the data </a:t>
            </a:r>
            <a:r>
              <a:rPr lang="en-US" altLang="it-IT" sz="1600" dirty="0" smtClean="0"/>
              <a:t>available (MPD, tourist </a:t>
            </a:r>
            <a:r>
              <a:rPr lang="en-US" altLang="it-IT" sz="1600" dirty="0" err="1" smtClean="0"/>
              <a:t>accomodation</a:t>
            </a:r>
            <a:r>
              <a:rPr lang="en-US" altLang="it-IT" sz="1600" dirty="0" smtClean="0"/>
              <a:t>, daily tickets sold), with the aim to </a:t>
            </a:r>
            <a:r>
              <a:rPr lang="en-US" altLang="it-IT" sz="1600" dirty="0"/>
              <a:t>profile the demand </a:t>
            </a:r>
            <a:r>
              <a:rPr lang="en-US" altLang="it-IT" sz="1600" dirty="0" smtClean="0"/>
              <a:t>of  services, </a:t>
            </a:r>
            <a:r>
              <a:rPr lang="en-US" altLang="it-IT" sz="1600" dirty="0"/>
              <a:t>based on nationality, age group, gender, type of </a:t>
            </a:r>
            <a:r>
              <a:rPr lang="en-US" altLang="it-IT" sz="1600" dirty="0" err="1" smtClean="0"/>
              <a:t>accomodation</a:t>
            </a:r>
            <a:r>
              <a:rPr lang="en-US" altLang="it-IT" sz="1600" dirty="0" smtClean="0"/>
              <a:t>, </a:t>
            </a:r>
            <a:r>
              <a:rPr lang="en-US" altLang="it-IT" sz="1600" dirty="0"/>
              <a:t>etc</a:t>
            </a:r>
            <a:r>
              <a:rPr lang="en-US" altLang="it-IT" sz="1600" dirty="0" smtClean="0"/>
              <a:t>.</a:t>
            </a:r>
          </a:p>
          <a:p>
            <a:pPr marL="285750" indent="-285750">
              <a:spcAft>
                <a:spcPts val="300"/>
              </a:spcAft>
              <a:buClr>
                <a:srgbClr val="CF1E24"/>
              </a:buClr>
              <a:buSzPct val="90000"/>
              <a:buFont typeface="Arial" panose="020B0604020202020204" pitchFamily="34" charset="0"/>
              <a:buChar char="•"/>
              <a:defRPr/>
            </a:pPr>
            <a:r>
              <a:rPr lang="en-US" altLang="it-IT" sz="1600" b="1" dirty="0" smtClean="0"/>
              <a:t>Analysis </a:t>
            </a:r>
            <a:r>
              <a:rPr lang="en-US" altLang="it-IT" sz="1600" dirty="0" smtClean="0"/>
              <a:t>of </a:t>
            </a:r>
            <a:r>
              <a:rPr lang="en-US" altLang="it-IT" sz="1600" dirty="0"/>
              <a:t>the supply and demand of museum services, using data analytics techniques (e.g. data visualization) to assess whether the services offered are adequate to the </a:t>
            </a:r>
            <a:r>
              <a:rPr lang="en-US" altLang="it-IT" sz="1600" dirty="0" smtClean="0"/>
              <a:t>demand. The aim is  to provide (smart) statistics at  </a:t>
            </a:r>
            <a:r>
              <a:rPr lang="en-US" altLang="it-IT" sz="1600" dirty="0"/>
              <a:t>Rome Municipality to make decisions </a:t>
            </a:r>
            <a:r>
              <a:rPr lang="en-US" altLang="it-IT" sz="1600" dirty="0" smtClean="0"/>
              <a:t>on the </a:t>
            </a:r>
            <a:r>
              <a:rPr lang="en-US" altLang="it-IT" sz="1600" dirty="0"/>
              <a:t>services to propose in the museums</a:t>
            </a:r>
            <a:r>
              <a:rPr lang="en-US" altLang="it-IT" sz="1600" b="1" dirty="0" smtClean="0"/>
              <a:t>.</a:t>
            </a:r>
            <a:endParaRPr lang="it-IT" altLang="it-IT" sz="1600" dirty="0" smtClean="0"/>
          </a:p>
        </p:txBody>
      </p:sp>
      <p:sp>
        <p:nvSpPr>
          <p:cNvPr id="9" name="CasellaDiTesto 8"/>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Tree>
    <p:extLst>
      <p:ext uri="{BB962C8B-B14F-4D97-AF65-F5344CB8AC3E}">
        <p14:creationId xmlns:p14="http://schemas.microsoft.com/office/powerpoint/2010/main" val="32314578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solidFill>
                  <a:prstClr val="black">
                    <a:tint val="75000"/>
                  </a:prstClr>
                </a:solidFill>
              </a:rPr>
              <a:pPr/>
              <a:t>7</a:t>
            </a:fld>
            <a:endParaRPr lang="it-IT" dirty="0">
              <a:solidFill>
                <a:prstClr val="black">
                  <a:tint val="75000"/>
                </a:prstClr>
              </a:solidFill>
            </a:endParaRPr>
          </a:p>
        </p:txBody>
      </p:sp>
      <p:sp>
        <p:nvSpPr>
          <p:cNvPr id="4" name="CasellaDiTesto 3"/>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sp>
        <p:nvSpPr>
          <p:cNvPr id="6" name="Titolo 1"/>
          <p:cNvSpPr txBox="1">
            <a:spLocks/>
          </p:cNvSpPr>
          <p:nvPr/>
        </p:nvSpPr>
        <p:spPr>
          <a:xfrm>
            <a:off x="1162539" y="0"/>
            <a:ext cx="8049193" cy="575734"/>
          </a:xfrm>
          <a:prstGeom prst="rect">
            <a:avLst/>
          </a:prstGeom>
          <a:solidFill>
            <a:srgbClr val="CF1E24"/>
          </a:solidFill>
          <a:ln>
            <a:noFill/>
          </a:ln>
        </p:spPr>
        <p:txBody>
          <a:bodyPr vert="horz" lIns="91156" tIns="45579" rIns="91156" bIns="4557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solidFill>
                <a:prstClr val="black"/>
              </a:solidFill>
            </a:endParaRPr>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4" y="472809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56"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5"/>
            <a:ext cx="7610474" cy="311551"/>
          </a:xfrm>
          <a:prstGeom prst="rect">
            <a:avLst/>
          </a:prstGeom>
          <a:noFill/>
        </p:spPr>
        <p:txBody>
          <a:bodyPr wrap="square" lIns="0" tIns="0" rIns="0" bIns="0" rtlCol="0">
            <a:spAutoFit/>
          </a:bodyPr>
          <a:lstStyle/>
          <a:p>
            <a:pPr defTabSz="456791">
              <a:spcAft>
                <a:spcPts val="1000"/>
              </a:spcAft>
              <a:buClr>
                <a:srgbClr val="CF1E24"/>
              </a:buClr>
              <a:buSzPct val="90000"/>
              <a:defRPr/>
            </a:pPr>
            <a:r>
              <a:rPr lang="en-US" altLang="it-IT" sz="2000" b="1" dirty="0">
                <a:solidFill>
                  <a:prstClr val="white"/>
                </a:solidFill>
              </a:rPr>
              <a:t>Analysis s</a:t>
            </a:r>
            <a:r>
              <a:rPr lang="en-US" altLang="it-IT" sz="2000" b="1" dirty="0" smtClean="0">
                <a:solidFill>
                  <a:prstClr val="white"/>
                </a:solidFill>
              </a:rPr>
              <a:t>upply </a:t>
            </a:r>
            <a:r>
              <a:rPr lang="en-US" altLang="it-IT" sz="2000" b="1" dirty="0">
                <a:solidFill>
                  <a:prstClr val="white"/>
                </a:solidFill>
              </a:rPr>
              <a:t>and demand of museum services</a:t>
            </a:r>
            <a:endParaRPr lang="it-IT" altLang="it-IT" sz="2000" b="1" dirty="0">
              <a:solidFill>
                <a:prstClr val="white"/>
              </a:solidFill>
            </a:endParaRPr>
          </a:p>
        </p:txBody>
      </p:sp>
      <p:sp>
        <p:nvSpPr>
          <p:cNvPr id="5" name="AutoShape 5" descr="Risultati immagini per casetta delle civette"/>
          <p:cNvSpPr>
            <a:spLocks noChangeAspect="1" noChangeArrowheads="1"/>
          </p:cNvSpPr>
          <p:nvPr/>
        </p:nvSpPr>
        <p:spPr bwMode="auto">
          <a:xfrm>
            <a:off x="155575" y="-14444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201" tIns="45600" rIns="91201" bIns="45600" numCol="1" anchor="t" anchorCtr="0" compatLnSpc="1">
            <a:prstTxWarp prst="textNoShape">
              <a:avLst/>
            </a:prstTxWarp>
          </a:bodyPr>
          <a:lstStyle/>
          <a:p>
            <a:pPr defTabSz="456791"/>
            <a:endParaRPr lang="it-IT">
              <a:solidFill>
                <a:prstClr val="black"/>
              </a:solidFill>
            </a:endParaRPr>
          </a:p>
        </p:txBody>
      </p:sp>
      <p:sp>
        <p:nvSpPr>
          <p:cNvPr id="9" name="AutoShape 8" descr="Risultati immagini per casino nobile"/>
          <p:cNvSpPr>
            <a:spLocks noChangeAspect="1" noChangeArrowheads="1"/>
          </p:cNvSpPr>
          <p:nvPr/>
        </p:nvSpPr>
        <p:spPr bwMode="auto">
          <a:xfrm>
            <a:off x="307975" y="795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201" tIns="45600" rIns="91201" bIns="45600" numCol="1" anchor="t" anchorCtr="0" compatLnSpc="1">
            <a:prstTxWarp prst="textNoShape">
              <a:avLst/>
            </a:prstTxWarp>
          </a:bodyPr>
          <a:lstStyle/>
          <a:p>
            <a:pPr defTabSz="456791"/>
            <a:endParaRPr lang="it-IT">
              <a:solidFill>
                <a:prstClr val="black"/>
              </a:solidFill>
            </a:endParaRPr>
          </a:p>
        </p:txBody>
      </p:sp>
      <p:sp>
        <p:nvSpPr>
          <p:cNvPr id="10" name="AutoShape 13" descr="Risultati immagini per bandiere nazioni"/>
          <p:cNvSpPr>
            <a:spLocks noChangeAspect="1" noChangeArrowheads="1"/>
          </p:cNvSpPr>
          <p:nvPr/>
        </p:nvSpPr>
        <p:spPr bwMode="auto">
          <a:xfrm>
            <a:off x="460375" y="16035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201" tIns="45600" rIns="91201" bIns="45600" numCol="1" anchor="t" anchorCtr="0" compatLnSpc="1">
            <a:prstTxWarp prst="textNoShape">
              <a:avLst/>
            </a:prstTxWarp>
          </a:bodyPr>
          <a:lstStyle/>
          <a:p>
            <a:pPr defTabSz="456791"/>
            <a:endParaRPr lang="it-IT">
              <a:solidFill>
                <a:prstClr val="black"/>
              </a:solidFill>
            </a:endParaRPr>
          </a:p>
        </p:txBody>
      </p:sp>
      <p:sp>
        <p:nvSpPr>
          <p:cNvPr id="11" name="AutoShape 19" descr="Risultati immagini per biblioteca"/>
          <p:cNvSpPr>
            <a:spLocks noChangeAspect="1" noChangeArrowheads="1"/>
          </p:cNvSpPr>
          <p:nvPr/>
        </p:nvSpPr>
        <p:spPr bwMode="auto">
          <a:xfrm>
            <a:off x="612775" y="31275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201" tIns="45600" rIns="91201" bIns="45600" numCol="1" anchor="t" anchorCtr="0" compatLnSpc="1">
            <a:prstTxWarp prst="textNoShape">
              <a:avLst/>
            </a:prstTxWarp>
          </a:bodyPr>
          <a:lstStyle/>
          <a:p>
            <a:pPr defTabSz="456791"/>
            <a:endParaRPr lang="it-IT">
              <a:solidFill>
                <a:prstClr val="black"/>
              </a:solidFill>
            </a:endParaRPr>
          </a:p>
        </p:txBody>
      </p:sp>
      <p:sp>
        <p:nvSpPr>
          <p:cNvPr id="12" name="AutoShape 22" descr="Risultati immagini per servizio ristoro"/>
          <p:cNvSpPr>
            <a:spLocks noChangeAspect="1" noChangeArrowheads="1"/>
          </p:cNvSpPr>
          <p:nvPr/>
        </p:nvSpPr>
        <p:spPr bwMode="auto">
          <a:xfrm>
            <a:off x="765176" y="46515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201" tIns="45600" rIns="91201" bIns="45600" numCol="1" anchor="t" anchorCtr="0" compatLnSpc="1">
            <a:prstTxWarp prst="textNoShape">
              <a:avLst/>
            </a:prstTxWarp>
          </a:bodyPr>
          <a:lstStyle/>
          <a:p>
            <a:pPr defTabSz="456791"/>
            <a:endParaRPr lang="it-IT">
              <a:solidFill>
                <a:prstClr val="black"/>
              </a:solidFill>
            </a:endParaRPr>
          </a:p>
        </p:txBody>
      </p:sp>
      <p:sp>
        <p:nvSpPr>
          <p:cNvPr id="33" name="Freccia a destra 32"/>
          <p:cNvSpPr/>
          <p:nvPr/>
        </p:nvSpPr>
        <p:spPr>
          <a:xfrm rot="5400000">
            <a:off x="4832136" y="3247708"/>
            <a:ext cx="387788" cy="1544470"/>
          </a:xfrm>
          <a:prstGeom prst="rightArrow">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lIns="91201" tIns="45600" rIns="91201" bIns="45600" rtlCol="0" anchor="ctr"/>
          <a:lstStyle/>
          <a:p>
            <a:pPr algn="ctr" defTabSz="456791"/>
            <a:endParaRPr lang="it-IT">
              <a:solidFill>
                <a:prstClr val="white"/>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7927" y="1304768"/>
            <a:ext cx="527236" cy="527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560" y="993117"/>
            <a:ext cx="423352" cy="3832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60320" y="1425263"/>
            <a:ext cx="393182" cy="4067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AutoShape 9" descr="Risultati immagini per hotels immagine icona"/>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34"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07141" y="1901072"/>
            <a:ext cx="328862" cy="328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CasellaDiTesto 17"/>
          <p:cNvSpPr txBox="1"/>
          <p:nvPr/>
        </p:nvSpPr>
        <p:spPr>
          <a:xfrm>
            <a:off x="1547907" y="1471767"/>
            <a:ext cx="2716045" cy="492443"/>
          </a:xfrm>
          <a:prstGeom prst="rect">
            <a:avLst/>
          </a:prstGeom>
          <a:noFill/>
        </p:spPr>
        <p:txBody>
          <a:bodyPr wrap="square" rtlCol="0">
            <a:spAutoFit/>
          </a:bodyPr>
          <a:lstStyle/>
          <a:p>
            <a:pPr algn="r"/>
            <a:r>
              <a:rPr lang="it-IT" sz="1300" dirty="0" smtClean="0"/>
              <a:t>OFFICIAL STATISTICS ON </a:t>
            </a:r>
            <a:r>
              <a:rPr lang="it-IT" sz="1300" dirty="0"/>
              <a:t>MUSEUMS (</a:t>
            </a:r>
            <a:r>
              <a:rPr lang="it-IT" sz="1300" dirty="0" smtClean="0"/>
              <a:t>Istat)</a:t>
            </a:r>
            <a:endParaRPr lang="it-IT" sz="1300" dirty="0"/>
          </a:p>
        </p:txBody>
      </p:sp>
      <p:sp>
        <p:nvSpPr>
          <p:cNvPr id="45" name="CasellaDiTesto 44"/>
          <p:cNvSpPr txBox="1"/>
          <p:nvPr/>
        </p:nvSpPr>
        <p:spPr>
          <a:xfrm>
            <a:off x="5771600" y="1092288"/>
            <a:ext cx="2819507" cy="292388"/>
          </a:xfrm>
          <a:prstGeom prst="rect">
            <a:avLst/>
          </a:prstGeom>
          <a:noFill/>
        </p:spPr>
        <p:txBody>
          <a:bodyPr wrap="square" rtlCol="0">
            <a:spAutoFit/>
          </a:bodyPr>
          <a:lstStyle/>
          <a:p>
            <a:r>
              <a:rPr lang="it-IT" sz="1300" dirty="0" smtClean="0"/>
              <a:t>MOBILE PHONE DATA (MPD Provider)</a:t>
            </a:r>
            <a:endParaRPr lang="it-IT" sz="1300" dirty="0"/>
          </a:p>
        </p:txBody>
      </p:sp>
      <p:sp>
        <p:nvSpPr>
          <p:cNvPr id="46" name="CasellaDiTesto 45"/>
          <p:cNvSpPr txBox="1"/>
          <p:nvPr/>
        </p:nvSpPr>
        <p:spPr>
          <a:xfrm>
            <a:off x="5771601" y="1825880"/>
            <a:ext cx="3032157" cy="492443"/>
          </a:xfrm>
          <a:prstGeom prst="rect">
            <a:avLst/>
          </a:prstGeom>
          <a:noFill/>
        </p:spPr>
        <p:txBody>
          <a:bodyPr wrap="square" rtlCol="0">
            <a:spAutoFit/>
          </a:bodyPr>
          <a:lstStyle/>
          <a:p>
            <a:r>
              <a:rPr lang="it-IT" sz="1300" dirty="0" smtClean="0"/>
              <a:t>OFFICIAL STATISTICS </a:t>
            </a:r>
            <a:r>
              <a:rPr lang="it-IT" sz="1300" dirty="0"/>
              <a:t>ON </a:t>
            </a:r>
            <a:r>
              <a:rPr lang="it-IT" sz="1300" dirty="0" smtClean="0"/>
              <a:t>ACCOMODATION (Istat)</a:t>
            </a:r>
            <a:endParaRPr lang="it-IT" sz="1300" dirty="0"/>
          </a:p>
        </p:txBody>
      </p:sp>
      <p:sp>
        <p:nvSpPr>
          <p:cNvPr id="47" name="CasellaDiTesto 46"/>
          <p:cNvSpPr txBox="1"/>
          <p:nvPr/>
        </p:nvSpPr>
        <p:spPr>
          <a:xfrm>
            <a:off x="5771600" y="1465465"/>
            <a:ext cx="3133291" cy="292388"/>
          </a:xfrm>
          <a:prstGeom prst="rect">
            <a:avLst/>
          </a:prstGeom>
          <a:noFill/>
        </p:spPr>
        <p:txBody>
          <a:bodyPr wrap="square" rtlCol="0">
            <a:spAutoFit/>
          </a:bodyPr>
          <a:lstStyle/>
          <a:p>
            <a:r>
              <a:rPr lang="it-IT" sz="1300" dirty="0" smtClean="0"/>
              <a:t>TICKET SOLD DATA (Rome </a:t>
            </a:r>
            <a:r>
              <a:rPr lang="it-IT" sz="1300" dirty="0" err="1" smtClean="0"/>
              <a:t>Municipality</a:t>
            </a:r>
            <a:r>
              <a:rPr lang="it-IT" sz="1300" dirty="0" smtClean="0"/>
              <a:t>)</a:t>
            </a:r>
            <a:endParaRPr lang="it-IT" sz="1300" dirty="0"/>
          </a:p>
        </p:txBody>
      </p:sp>
      <p:cxnSp>
        <p:nvCxnSpPr>
          <p:cNvPr id="48" name="Connettore 1 47"/>
          <p:cNvCxnSpPr/>
          <p:nvPr/>
        </p:nvCxnSpPr>
        <p:spPr>
          <a:xfrm flipV="1">
            <a:off x="5026030" y="922339"/>
            <a:ext cx="0" cy="1395984"/>
          </a:xfrm>
          <a:prstGeom prst="line">
            <a:avLst/>
          </a:prstGeom>
          <a:ln w="25400"/>
        </p:spPr>
        <p:style>
          <a:lnRef idx="2">
            <a:schemeClr val="accent1"/>
          </a:lnRef>
          <a:fillRef idx="0">
            <a:schemeClr val="accent1"/>
          </a:fillRef>
          <a:effectRef idx="1">
            <a:schemeClr val="accent1"/>
          </a:effectRef>
          <a:fontRef idx="minor">
            <a:schemeClr val="tx1"/>
          </a:fontRef>
        </p:style>
      </p:cxnSp>
      <p:sp>
        <p:nvSpPr>
          <p:cNvPr id="21" name="Rettangolo 20"/>
          <p:cNvSpPr/>
          <p:nvPr/>
        </p:nvSpPr>
        <p:spPr>
          <a:xfrm>
            <a:off x="1222375" y="600677"/>
            <a:ext cx="3624471" cy="338554"/>
          </a:xfrm>
          <a:prstGeom prst="rect">
            <a:avLst/>
          </a:prstGeom>
        </p:spPr>
        <p:txBody>
          <a:bodyPr wrap="square">
            <a:spAutoFit/>
          </a:bodyPr>
          <a:lstStyle/>
          <a:p>
            <a:pPr algn="ctr"/>
            <a:r>
              <a:rPr lang="it-IT" sz="1600" b="1" cap="small" dirty="0" smtClean="0">
                <a:solidFill>
                  <a:srgbClr val="C00000"/>
                </a:solidFill>
              </a:rPr>
              <a:t>SUPPLY OF MUSEUM SERVICES</a:t>
            </a:r>
            <a:endParaRPr lang="it-IT" sz="1800" b="1" dirty="0"/>
          </a:p>
        </p:txBody>
      </p:sp>
      <p:sp>
        <p:nvSpPr>
          <p:cNvPr id="51" name="Rettangolo 50"/>
          <p:cNvSpPr/>
          <p:nvPr/>
        </p:nvSpPr>
        <p:spPr>
          <a:xfrm>
            <a:off x="5356108" y="600660"/>
            <a:ext cx="3624471" cy="338554"/>
          </a:xfrm>
          <a:prstGeom prst="rect">
            <a:avLst/>
          </a:prstGeom>
        </p:spPr>
        <p:txBody>
          <a:bodyPr wrap="square">
            <a:spAutoFit/>
          </a:bodyPr>
          <a:lstStyle/>
          <a:p>
            <a:pPr algn="ctr"/>
            <a:r>
              <a:rPr lang="it-IT" sz="1600" b="1" cap="small" dirty="0" smtClean="0">
                <a:solidFill>
                  <a:srgbClr val="C00000"/>
                </a:solidFill>
              </a:rPr>
              <a:t>DEMAND OF MUSEUM SERVICES</a:t>
            </a:r>
            <a:endParaRPr lang="it-IT" sz="1800" b="1" dirty="0"/>
          </a:p>
        </p:txBody>
      </p:sp>
      <p:sp>
        <p:nvSpPr>
          <p:cNvPr id="53" name="Rettangolo 52"/>
          <p:cNvSpPr/>
          <p:nvPr/>
        </p:nvSpPr>
        <p:spPr>
          <a:xfrm>
            <a:off x="1304941" y="4141719"/>
            <a:ext cx="7610474" cy="461665"/>
          </a:xfrm>
          <a:prstGeom prst="rect">
            <a:avLst/>
          </a:prstGeom>
        </p:spPr>
        <p:txBody>
          <a:bodyPr wrap="square">
            <a:spAutoFit/>
          </a:bodyPr>
          <a:lstStyle/>
          <a:p>
            <a:pPr algn="ctr"/>
            <a:r>
              <a:rPr lang="it-IT" sz="2400" b="1" i="1" cap="small" dirty="0" smtClean="0">
                <a:solidFill>
                  <a:srgbClr val="C00000"/>
                </a:solidFill>
              </a:rPr>
              <a:t>SMART STATISTICS for ROME MUNICIPALITY</a:t>
            </a:r>
            <a:endParaRPr lang="it-IT" sz="2800" b="1" i="1" dirty="0"/>
          </a:p>
        </p:txBody>
      </p:sp>
      <p:cxnSp>
        <p:nvCxnSpPr>
          <p:cNvPr id="61" name="Connettore 1 60"/>
          <p:cNvCxnSpPr/>
          <p:nvPr/>
        </p:nvCxnSpPr>
        <p:spPr>
          <a:xfrm flipH="1">
            <a:off x="1294418" y="2318323"/>
            <a:ext cx="7610474" cy="1"/>
          </a:xfrm>
          <a:prstGeom prst="line">
            <a:avLst/>
          </a:prstGeom>
          <a:ln w="25400"/>
        </p:spPr>
        <p:style>
          <a:lnRef idx="2">
            <a:schemeClr val="accent1"/>
          </a:lnRef>
          <a:fillRef idx="0">
            <a:schemeClr val="accent1"/>
          </a:fillRef>
          <a:effectRef idx="1">
            <a:schemeClr val="accent1"/>
          </a:effectRef>
          <a:fontRef idx="minor">
            <a:schemeClr val="tx1"/>
          </a:fontRef>
        </p:style>
      </p:cxnSp>
      <p:cxnSp>
        <p:nvCxnSpPr>
          <p:cNvPr id="66" name="Connettore 1 65"/>
          <p:cNvCxnSpPr/>
          <p:nvPr/>
        </p:nvCxnSpPr>
        <p:spPr>
          <a:xfrm flipH="1">
            <a:off x="1294418" y="922338"/>
            <a:ext cx="7610474" cy="1"/>
          </a:xfrm>
          <a:prstGeom prst="line">
            <a:avLst/>
          </a:prstGeom>
          <a:ln w="25400"/>
        </p:spPr>
        <p:style>
          <a:lnRef idx="2">
            <a:schemeClr val="accent1"/>
          </a:lnRef>
          <a:fillRef idx="0">
            <a:schemeClr val="accent1"/>
          </a:fillRef>
          <a:effectRef idx="1">
            <a:schemeClr val="accent1"/>
          </a:effectRef>
          <a:fontRef idx="minor">
            <a:schemeClr val="tx1"/>
          </a:fontRef>
        </p:style>
      </p:cxnSp>
      <p:sp>
        <p:nvSpPr>
          <p:cNvPr id="69" name="Rettangolo 68"/>
          <p:cNvSpPr/>
          <p:nvPr/>
        </p:nvSpPr>
        <p:spPr>
          <a:xfrm>
            <a:off x="794542" y="993117"/>
            <a:ext cx="677108" cy="1323439"/>
          </a:xfrm>
          <a:prstGeom prst="rect">
            <a:avLst/>
          </a:prstGeom>
        </p:spPr>
        <p:txBody>
          <a:bodyPr vert="vert270" wrap="square">
            <a:spAutoFit/>
          </a:bodyPr>
          <a:lstStyle/>
          <a:p>
            <a:pPr algn="ctr"/>
            <a:r>
              <a:rPr lang="it-IT" sz="1600" cap="small" dirty="0">
                <a:solidFill>
                  <a:srgbClr val="C00000"/>
                </a:solidFill>
              </a:rPr>
              <a:t>DATA</a:t>
            </a:r>
            <a:br>
              <a:rPr lang="it-IT" sz="1600" cap="small" dirty="0">
                <a:solidFill>
                  <a:srgbClr val="C00000"/>
                </a:solidFill>
              </a:rPr>
            </a:br>
            <a:r>
              <a:rPr lang="it-IT" sz="1600" cap="small" dirty="0" smtClean="0">
                <a:solidFill>
                  <a:srgbClr val="C00000"/>
                </a:solidFill>
              </a:rPr>
              <a:t>SOURCES</a:t>
            </a:r>
            <a:endParaRPr lang="it-IT" sz="1600" cap="small" dirty="0">
              <a:solidFill>
                <a:srgbClr val="C00000"/>
              </a:solidFill>
            </a:endParaRPr>
          </a:p>
        </p:txBody>
      </p:sp>
      <p:sp>
        <p:nvSpPr>
          <p:cNvPr id="70" name="Rettangolo 69"/>
          <p:cNvSpPr/>
          <p:nvPr/>
        </p:nvSpPr>
        <p:spPr>
          <a:xfrm>
            <a:off x="809243" y="2382548"/>
            <a:ext cx="677108" cy="1323439"/>
          </a:xfrm>
          <a:prstGeom prst="rect">
            <a:avLst/>
          </a:prstGeom>
        </p:spPr>
        <p:txBody>
          <a:bodyPr vert="vert270" wrap="square">
            <a:spAutoFit/>
          </a:bodyPr>
          <a:lstStyle/>
          <a:p>
            <a:pPr algn="ctr"/>
            <a:r>
              <a:rPr lang="it-IT" sz="1600" cap="small" dirty="0">
                <a:solidFill>
                  <a:srgbClr val="C00000"/>
                </a:solidFill>
              </a:rPr>
              <a:t>DATA</a:t>
            </a:r>
            <a:br>
              <a:rPr lang="it-IT" sz="1600" cap="small" dirty="0">
                <a:solidFill>
                  <a:srgbClr val="C00000"/>
                </a:solidFill>
              </a:rPr>
            </a:br>
            <a:r>
              <a:rPr lang="it-IT" sz="1600" cap="small" dirty="0" smtClean="0">
                <a:solidFill>
                  <a:srgbClr val="C00000"/>
                </a:solidFill>
              </a:rPr>
              <a:t>PROCESSING</a:t>
            </a:r>
            <a:endParaRPr lang="it-IT" sz="1600" cap="small" dirty="0">
              <a:solidFill>
                <a:srgbClr val="C00000"/>
              </a:solidFill>
            </a:endParaRPr>
          </a:p>
        </p:txBody>
      </p:sp>
      <p:cxnSp>
        <p:nvCxnSpPr>
          <p:cNvPr id="71" name="Connettore 1 70"/>
          <p:cNvCxnSpPr/>
          <p:nvPr/>
        </p:nvCxnSpPr>
        <p:spPr>
          <a:xfrm flipH="1">
            <a:off x="1304941" y="3756601"/>
            <a:ext cx="7610474" cy="1"/>
          </a:xfrm>
          <a:prstGeom prst="line">
            <a:avLst/>
          </a:prstGeom>
          <a:ln w="25400"/>
        </p:spPr>
        <p:style>
          <a:lnRef idx="2">
            <a:schemeClr val="accent1"/>
          </a:lnRef>
          <a:fillRef idx="0">
            <a:schemeClr val="accent1"/>
          </a:fillRef>
          <a:effectRef idx="1">
            <a:schemeClr val="accent1"/>
          </a:effectRef>
          <a:fontRef idx="minor">
            <a:schemeClr val="tx1"/>
          </a:fontRef>
        </p:style>
      </p:cxnSp>
      <p:pic>
        <p:nvPicPr>
          <p:cNvPr id="1037"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10304" y="2540175"/>
            <a:ext cx="1638766" cy="10905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8"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86464" y="2700670"/>
            <a:ext cx="1499048" cy="769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6" name="CasellaDiTesto 7175"/>
          <p:cNvSpPr txBox="1"/>
          <p:nvPr/>
        </p:nvSpPr>
        <p:spPr>
          <a:xfrm>
            <a:off x="2110304" y="2347814"/>
            <a:ext cx="1812236" cy="369332"/>
          </a:xfrm>
          <a:prstGeom prst="rect">
            <a:avLst/>
          </a:prstGeom>
          <a:noFill/>
        </p:spPr>
        <p:txBody>
          <a:bodyPr wrap="square" rtlCol="0">
            <a:spAutoFit/>
          </a:bodyPr>
          <a:lstStyle/>
          <a:p>
            <a:pPr algn="ctr"/>
            <a:r>
              <a:rPr lang="it-IT" sz="1800" b="1" i="1" dirty="0" smtClean="0"/>
              <a:t>Data Analytics</a:t>
            </a:r>
            <a:endParaRPr lang="it-IT" sz="1800" b="1" i="1" dirty="0"/>
          </a:p>
        </p:txBody>
      </p:sp>
      <p:sp>
        <p:nvSpPr>
          <p:cNvPr id="76" name="CasellaDiTesto 75"/>
          <p:cNvSpPr txBox="1"/>
          <p:nvPr/>
        </p:nvSpPr>
        <p:spPr>
          <a:xfrm>
            <a:off x="4230405" y="2382548"/>
            <a:ext cx="2065886" cy="369332"/>
          </a:xfrm>
          <a:prstGeom prst="rect">
            <a:avLst/>
          </a:prstGeom>
          <a:noFill/>
        </p:spPr>
        <p:txBody>
          <a:bodyPr wrap="square" rtlCol="0">
            <a:spAutoFit/>
          </a:bodyPr>
          <a:lstStyle/>
          <a:p>
            <a:pPr algn="ctr"/>
            <a:r>
              <a:rPr lang="it-IT" sz="1800" b="1" i="1" dirty="0" smtClean="0"/>
              <a:t>Data </a:t>
            </a:r>
            <a:r>
              <a:rPr lang="it-IT" sz="1800" b="1" i="1" dirty="0" err="1" smtClean="0"/>
              <a:t>Visualization</a:t>
            </a:r>
            <a:endParaRPr lang="it-IT" sz="1800" b="1" i="1" dirty="0"/>
          </a:p>
        </p:txBody>
      </p:sp>
      <p:sp>
        <p:nvSpPr>
          <p:cNvPr id="36" name="CasellaDiTesto 35"/>
          <p:cNvSpPr txBox="1"/>
          <p:nvPr/>
        </p:nvSpPr>
        <p:spPr>
          <a:xfrm>
            <a:off x="6486415" y="2700670"/>
            <a:ext cx="2317343" cy="492443"/>
          </a:xfrm>
          <a:prstGeom prst="rect">
            <a:avLst/>
          </a:prstGeom>
          <a:noFill/>
        </p:spPr>
        <p:txBody>
          <a:bodyPr wrap="square" rtlCol="0">
            <a:spAutoFit/>
          </a:bodyPr>
          <a:lstStyle/>
          <a:p>
            <a:r>
              <a:rPr lang="it-IT" sz="1300" dirty="0" smtClean="0"/>
              <a:t>DATA ANALYTICS FRAMEWORK (Digital </a:t>
            </a:r>
            <a:r>
              <a:rPr lang="it-IT" sz="1300" dirty="0" err="1" smtClean="0"/>
              <a:t>Transformation</a:t>
            </a:r>
            <a:r>
              <a:rPr lang="it-IT" sz="1300" dirty="0" smtClean="0"/>
              <a:t> Team)</a:t>
            </a:r>
            <a:endParaRPr lang="it-IT" sz="1300" dirty="0"/>
          </a:p>
        </p:txBody>
      </p:sp>
    </p:spTree>
    <p:extLst>
      <p:ext uri="{BB962C8B-B14F-4D97-AF65-F5344CB8AC3E}">
        <p14:creationId xmlns:p14="http://schemas.microsoft.com/office/powerpoint/2010/main" val="4122014645"/>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Connettore 1 19"/>
          <p:cNvCxnSpPr/>
          <p:nvPr/>
        </p:nvCxnSpPr>
        <p:spPr>
          <a:xfrm>
            <a:off x="1213344" y="4561713"/>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 name="Titolo 1"/>
          <p:cNvSpPr txBox="1">
            <a:spLocks/>
          </p:cNvSpPr>
          <p:nvPr/>
        </p:nvSpPr>
        <p:spPr>
          <a:xfrm>
            <a:off x="1162540" y="0"/>
            <a:ext cx="8049193" cy="575734"/>
          </a:xfrm>
          <a:prstGeom prst="rect">
            <a:avLst/>
          </a:prstGeom>
          <a:solidFill>
            <a:srgbClr val="CF1E24"/>
          </a:solidFill>
          <a:ln>
            <a:noFill/>
          </a:ln>
        </p:spPr>
        <p:txBody>
          <a:bodyPr vert="horz" lIns="91366" tIns="45684" rIns="91366" bIns="45684" rtlCol="0" anchor="ctr">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300" b="1" dirty="0">
                <a:solidFill>
                  <a:schemeClr val="bg1"/>
                </a:solidFill>
                <a:ea typeface="+mn-ea"/>
                <a:cs typeface="+mn-cs"/>
              </a:rPr>
              <a:t>Experiments and projects on Smart Statistic – National Context – Istat Participation</a:t>
            </a:r>
          </a:p>
        </p:txBody>
      </p:sp>
      <p:sp>
        <p:nvSpPr>
          <p:cNvPr id="26" name="Ovale 25"/>
          <p:cNvSpPr/>
          <p:nvPr/>
        </p:nvSpPr>
        <p:spPr>
          <a:xfrm>
            <a:off x="3557054" y="1560509"/>
            <a:ext cx="2767484" cy="1265869"/>
          </a:xfrm>
          <a:prstGeom prst="ellipse">
            <a:avLst/>
          </a:prstGeom>
          <a:solidFill>
            <a:schemeClr val="bg1"/>
          </a:solidFill>
          <a:ln>
            <a:solidFill>
              <a:srgbClr val="4F81BD"/>
            </a:solidFill>
          </a:ln>
        </p:spPr>
        <p:txBody>
          <a:bodyPr wrap="square" lIns="0" tIns="34189" rIns="0" bIns="34189">
            <a:spAutoFit/>
          </a:bodyPr>
          <a:lstStyle/>
          <a:p>
            <a:pPr algn="ctr" defTabSz="342758">
              <a:defRPr/>
            </a:pPr>
            <a:r>
              <a:rPr lang="it-IT" sz="2100" b="1" kern="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National </a:t>
            </a:r>
            <a:r>
              <a:rPr lang="it-IT" sz="2100" b="1" kern="0" dirty="0" err="1">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context</a:t>
            </a:r>
            <a:r>
              <a:rPr lang="it-IT" sz="2100" b="1" kern="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 (Istat)</a:t>
            </a:r>
          </a:p>
          <a:p>
            <a:pPr algn="ctr" defTabSz="342758">
              <a:defRPr/>
            </a:pPr>
            <a:endParaRPr lang="it-IT" sz="1200" b="1" kern="0" cap="small" dirty="0">
              <a:solidFill>
                <a:prstClr val="white"/>
              </a:solidFill>
            </a:endParaRPr>
          </a:p>
        </p:txBody>
      </p:sp>
      <p:sp>
        <p:nvSpPr>
          <p:cNvPr id="27" name="CasellaDiTesto 26"/>
          <p:cNvSpPr txBox="1"/>
          <p:nvPr/>
        </p:nvSpPr>
        <p:spPr>
          <a:xfrm>
            <a:off x="5802348" y="1277737"/>
            <a:ext cx="1410999" cy="592266"/>
          </a:xfrm>
          <a:prstGeom prst="rect">
            <a:avLst/>
          </a:prstGeom>
          <a:gradFill>
            <a:gsLst>
              <a:gs pos="7000">
                <a:sysClr val="window" lastClr="FFFFFF">
                  <a:lumMod val="65000"/>
                  <a:alpha val="17000"/>
                </a:sysClr>
              </a:gs>
              <a:gs pos="77000">
                <a:srgbClr val="002060"/>
              </a:gs>
              <a:gs pos="23000">
                <a:srgbClr val="002060">
                  <a:lumMod val="88000"/>
                </a:srgbClr>
              </a:gs>
              <a:gs pos="98000">
                <a:sysClr val="window" lastClr="FFFFFF">
                  <a:lumMod val="75000"/>
                  <a:alpha val="20000"/>
                </a:sysClr>
              </a:gs>
            </a:gsLst>
            <a:lin ang="5400000" scaled="0"/>
          </a:gradFill>
        </p:spPr>
        <p:txBody>
          <a:bodyPr wrap="square" lIns="68395" tIns="34189" rIns="68395" bIns="34189" rtlCol="0">
            <a:spAutoFit/>
          </a:bodyPr>
          <a:lstStyle>
            <a:defPPr>
              <a:defRPr lang="it-IT"/>
            </a:defPPr>
            <a:lvl1pPr algn="ctr">
              <a:defRPr sz="2000" kern="0" cap="small">
                <a:solidFill>
                  <a:prstClr val="white"/>
                </a:solidFill>
              </a:defRPr>
            </a:lvl1pPr>
          </a:lstStyle>
          <a:p>
            <a:pPr defTabSz="342758"/>
            <a:endParaRPr lang="it-IT" sz="800" b="1" dirty="0"/>
          </a:p>
          <a:p>
            <a:pPr defTabSz="342758"/>
            <a:r>
              <a:rPr lang="it-IT" sz="1800" b="1" dirty="0"/>
              <a:t>Environment</a:t>
            </a:r>
          </a:p>
          <a:p>
            <a:pPr defTabSz="342758"/>
            <a:endParaRPr lang="it-IT" sz="800" dirty="0"/>
          </a:p>
        </p:txBody>
      </p:sp>
      <p:sp>
        <p:nvSpPr>
          <p:cNvPr id="28" name="CasellaDiTesto 27"/>
          <p:cNvSpPr txBox="1"/>
          <p:nvPr/>
        </p:nvSpPr>
        <p:spPr>
          <a:xfrm>
            <a:off x="2494501" y="2089412"/>
            <a:ext cx="1155304" cy="592266"/>
          </a:xfrm>
          <a:prstGeom prst="rect">
            <a:avLst/>
          </a:prstGeom>
          <a:gradFill>
            <a:gsLst>
              <a:gs pos="7000">
                <a:sysClr val="window" lastClr="FFFFFF">
                  <a:lumMod val="65000"/>
                  <a:alpha val="17000"/>
                </a:sysClr>
              </a:gs>
              <a:gs pos="77000">
                <a:srgbClr val="002060"/>
              </a:gs>
              <a:gs pos="23000">
                <a:srgbClr val="002060">
                  <a:lumMod val="88000"/>
                </a:srgbClr>
              </a:gs>
              <a:gs pos="98000">
                <a:sysClr val="window" lastClr="FFFFFF">
                  <a:lumMod val="75000"/>
                  <a:alpha val="20000"/>
                </a:sysClr>
              </a:gs>
            </a:gsLst>
            <a:lin ang="5400000" scaled="0"/>
          </a:gradFill>
        </p:spPr>
        <p:txBody>
          <a:bodyPr wrap="square" lIns="68395" tIns="34189" rIns="68395" bIns="34189" rtlCol="0">
            <a:spAutoFit/>
          </a:bodyPr>
          <a:lstStyle>
            <a:defPPr>
              <a:defRPr lang="it-IT"/>
            </a:defPPr>
            <a:lvl1pPr algn="ctr">
              <a:defRPr sz="2000" kern="0" cap="small">
                <a:solidFill>
                  <a:prstClr val="white"/>
                </a:solidFill>
              </a:defRPr>
            </a:lvl1pPr>
          </a:lstStyle>
          <a:p>
            <a:pPr defTabSz="342758"/>
            <a:endParaRPr lang="it-IT" sz="800" b="1" dirty="0"/>
          </a:p>
          <a:p>
            <a:pPr defTabSz="342758"/>
            <a:r>
              <a:rPr lang="it-IT" sz="1800" b="1" dirty="0" err="1"/>
              <a:t>Mobility</a:t>
            </a:r>
            <a:endParaRPr lang="it-IT" sz="1200" b="1" dirty="0"/>
          </a:p>
          <a:p>
            <a:pPr defTabSz="342758"/>
            <a:endParaRPr lang="it-IT" sz="800" dirty="0"/>
          </a:p>
        </p:txBody>
      </p:sp>
      <p:sp>
        <p:nvSpPr>
          <p:cNvPr id="29" name="CasellaDiTesto 28"/>
          <p:cNvSpPr txBox="1"/>
          <p:nvPr/>
        </p:nvSpPr>
        <p:spPr>
          <a:xfrm>
            <a:off x="2152422" y="1273958"/>
            <a:ext cx="844679" cy="561512"/>
          </a:xfrm>
          <a:prstGeom prst="rect">
            <a:avLst/>
          </a:prstGeom>
          <a:noFill/>
        </p:spPr>
        <p:txBody>
          <a:bodyPr wrap="square" lIns="68395" tIns="34189" rIns="68395" bIns="34189" rtlCol="0">
            <a:spAutoFit/>
          </a:bodyPr>
          <a:lstStyle/>
          <a:p>
            <a:pPr algn="ctr" defTabSz="456779"/>
            <a:r>
              <a:rPr lang="it-IT" sz="1600" b="1" dirty="0" err="1">
                <a:solidFill>
                  <a:prstClr val="black"/>
                </a:solidFill>
              </a:rPr>
              <a:t>Traffic</a:t>
            </a:r>
            <a:r>
              <a:rPr lang="it-IT" sz="1600" b="1" dirty="0">
                <a:solidFill>
                  <a:prstClr val="black"/>
                </a:solidFill>
              </a:rPr>
              <a:t> </a:t>
            </a:r>
            <a:r>
              <a:rPr lang="it-IT" sz="1600" b="1" dirty="0" err="1">
                <a:solidFill>
                  <a:prstClr val="black"/>
                </a:solidFill>
              </a:rPr>
              <a:t>flows</a:t>
            </a:r>
            <a:endParaRPr lang="it-IT" sz="2400" b="1" dirty="0">
              <a:solidFill>
                <a:prstClr val="black"/>
              </a:solidFill>
            </a:endParaRPr>
          </a:p>
        </p:txBody>
      </p:sp>
      <p:sp>
        <p:nvSpPr>
          <p:cNvPr id="30" name="CasellaDiTesto 29"/>
          <p:cNvSpPr txBox="1"/>
          <p:nvPr/>
        </p:nvSpPr>
        <p:spPr>
          <a:xfrm>
            <a:off x="3434511" y="3029443"/>
            <a:ext cx="1978823" cy="561488"/>
          </a:xfrm>
          <a:prstGeom prst="rect">
            <a:avLst/>
          </a:prstGeom>
          <a:noFill/>
        </p:spPr>
        <p:txBody>
          <a:bodyPr wrap="square" lIns="68395" tIns="34189" rIns="68395" bIns="34189" rtlCol="0">
            <a:spAutoFit/>
          </a:bodyPr>
          <a:lstStyle/>
          <a:p>
            <a:pPr algn="ctr" defTabSz="456779"/>
            <a:r>
              <a:rPr lang="it-IT" sz="1600" b="1" dirty="0" err="1">
                <a:solidFill>
                  <a:prstClr val="black"/>
                </a:solidFill>
              </a:rPr>
              <a:t>Population</a:t>
            </a:r>
            <a:r>
              <a:rPr lang="it-IT" sz="1600" b="1" dirty="0">
                <a:solidFill>
                  <a:prstClr val="black"/>
                </a:solidFill>
              </a:rPr>
              <a:t> estimate and </a:t>
            </a:r>
            <a:r>
              <a:rPr lang="it-IT" sz="1600" b="1" dirty="0" err="1">
                <a:solidFill>
                  <a:prstClr val="black"/>
                </a:solidFill>
              </a:rPr>
              <a:t>commuting</a:t>
            </a:r>
            <a:endParaRPr lang="it-IT" sz="1600" b="1" dirty="0">
              <a:solidFill>
                <a:prstClr val="black"/>
              </a:solidFill>
            </a:endParaRPr>
          </a:p>
        </p:txBody>
      </p:sp>
      <p:cxnSp>
        <p:nvCxnSpPr>
          <p:cNvPr id="31" name="Connettore 1 30"/>
          <p:cNvCxnSpPr/>
          <p:nvPr/>
        </p:nvCxnSpPr>
        <p:spPr>
          <a:xfrm>
            <a:off x="2861385" y="1835470"/>
            <a:ext cx="320493" cy="253942"/>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3021631" y="2623559"/>
            <a:ext cx="944313" cy="406483"/>
          </a:xfrm>
          <a:prstGeom prst="line">
            <a:avLst/>
          </a:prstGeom>
        </p:spPr>
        <p:style>
          <a:lnRef idx="2">
            <a:schemeClr val="accent1"/>
          </a:lnRef>
          <a:fillRef idx="0">
            <a:schemeClr val="accent1"/>
          </a:fillRef>
          <a:effectRef idx="1">
            <a:schemeClr val="accent1"/>
          </a:effectRef>
          <a:fontRef idx="minor">
            <a:schemeClr val="tx1"/>
          </a:fontRef>
        </p:style>
      </p:cxnSp>
      <p:sp>
        <p:nvSpPr>
          <p:cNvPr id="40" name="CasellaDiTesto 39"/>
          <p:cNvSpPr txBox="1"/>
          <p:nvPr/>
        </p:nvSpPr>
        <p:spPr>
          <a:xfrm>
            <a:off x="2494501" y="634235"/>
            <a:ext cx="4150848" cy="592266"/>
          </a:xfrm>
          <a:prstGeom prst="rect">
            <a:avLst/>
          </a:prstGeom>
          <a:gradFill>
            <a:gsLst>
              <a:gs pos="7000">
                <a:sysClr val="window" lastClr="FFFFFF">
                  <a:lumMod val="65000"/>
                  <a:alpha val="17000"/>
                </a:sysClr>
              </a:gs>
              <a:gs pos="77000">
                <a:srgbClr val="002060"/>
              </a:gs>
              <a:gs pos="23000">
                <a:srgbClr val="002060">
                  <a:lumMod val="88000"/>
                </a:srgbClr>
              </a:gs>
              <a:gs pos="98000">
                <a:sysClr val="window" lastClr="FFFFFF">
                  <a:lumMod val="75000"/>
                  <a:alpha val="20000"/>
                </a:sysClr>
              </a:gs>
            </a:gsLst>
            <a:lin ang="5400000" scaled="0"/>
          </a:gradFill>
        </p:spPr>
        <p:txBody>
          <a:bodyPr wrap="square" lIns="68395" tIns="34189" rIns="68395" bIns="34189" rtlCol="0">
            <a:spAutoFit/>
          </a:bodyPr>
          <a:lstStyle>
            <a:defPPr>
              <a:defRPr lang="it-IT"/>
            </a:defPPr>
            <a:lvl1pPr algn="ctr">
              <a:defRPr sz="2000" kern="0" cap="small">
                <a:solidFill>
                  <a:prstClr val="white"/>
                </a:solidFill>
              </a:defRPr>
            </a:lvl1pPr>
          </a:lstStyle>
          <a:p>
            <a:pPr defTabSz="342758"/>
            <a:endParaRPr lang="it-IT" sz="800" b="1" dirty="0"/>
          </a:p>
          <a:p>
            <a:pPr defTabSz="342758"/>
            <a:r>
              <a:rPr lang="it-IT" sz="1800" b="1" dirty="0"/>
              <a:t>Smart </a:t>
            </a:r>
            <a:r>
              <a:rPr lang="it-IT" sz="1800" b="1" dirty="0" smtClean="0"/>
              <a:t>City</a:t>
            </a:r>
          </a:p>
          <a:p>
            <a:pPr defTabSz="342758"/>
            <a:endParaRPr lang="it-IT" sz="800" dirty="0"/>
          </a:p>
        </p:txBody>
      </p:sp>
      <p:cxnSp>
        <p:nvCxnSpPr>
          <p:cNvPr id="43" name="Connettore 1 42"/>
          <p:cNvCxnSpPr/>
          <p:nvPr/>
        </p:nvCxnSpPr>
        <p:spPr>
          <a:xfrm flipH="1" flipV="1">
            <a:off x="5079059" y="3625529"/>
            <a:ext cx="723289" cy="329783"/>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Connettore 1 43"/>
          <p:cNvCxnSpPr/>
          <p:nvPr/>
        </p:nvCxnSpPr>
        <p:spPr>
          <a:xfrm>
            <a:off x="1975755" y="1096541"/>
            <a:ext cx="223286" cy="211950"/>
          </a:xfrm>
          <a:prstGeom prst="line">
            <a:avLst/>
          </a:prstGeom>
        </p:spPr>
        <p:style>
          <a:lnRef idx="2">
            <a:schemeClr val="accent1"/>
          </a:lnRef>
          <a:fillRef idx="0">
            <a:schemeClr val="accent1"/>
          </a:fillRef>
          <a:effectRef idx="1">
            <a:schemeClr val="accent1"/>
          </a:effectRef>
          <a:fontRef idx="minor">
            <a:schemeClr val="tx1"/>
          </a:fontRef>
        </p:style>
      </p:cxnSp>
      <p:sp>
        <p:nvSpPr>
          <p:cNvPr id="45" name="Rettangolo arrotondato 44"/>
          <p:cNvSpPr/>
          <p:nvPr/>
        </p:nvSpPr>
        <p:spPr>
          <a:xfrm>
            <a:off x="127950" y="673483"/>
            <a:ext cx="1847806" cy="1552406"/>
          </a:xfrm>
          <a:prstGeom prst="roundRect">
            <a:avLst/>
          </a:prstGeom>
          <a:ln>
            <a:solidFill>
              <a:schemeClr val="tx2">
                <a:lumMod val="60000"/>
                <a:lumOff val="40000"/>
              </a:schemeClr>
            </a:solidFill>
          </a:ln>
        </p:spPr>
        <p:txBody>
          <a:bodyPr wrap="square" lIns="0" tIns="0" rIns="0" bIns="0">
            <a:spAutoFit/>
          </a:bodyPr>
          <a:lstStyle/>
          <a:p>
            <a:pPr marL="47621" lvl="1" defTabSz="342866">
              <a:lnSpc>
                <a:spcPct val="80000"/>
              </a:lnSpc>
              <a:defRPr/>
            </a:pPr>
            <a:r>
              <a:rPr lang="en-US" sz="1400" dirty="0">
                <a:solidFill>
                  <a:prstClr val="black"/>
                </a:solidFill>
                <a:latin typeface="Calibri" panose="020F0502020204030204" pitchFamily="34" charset="0"/>
              </a:rPr>
              <a:t>Implementation of a system to monitor the road network and vehicular traffic flows, through the use of new data sources to improve traffic accident statistics.</a:t>
            </a:r>
            <a:r>
              <a:rPr lang="it-IT" sz="1400" dirty="0">
                <a:solidFill>
                  <a:prstClr val="black"/>
                </a:solidFill>
                <a:latin typeface="Calibri" panose="020F0502020204030204" pitchFamily="34" charset="0"/>
              </a:rPr>
              <a:t> </a:t>
            </a:r>
          </a:p>
        </p:txBody>
      </p:sp>
      <p:sp>
        <p:nvSpPr>
          <p:cNvPr id="46" name="Rettangolo arrotondato 45"/>
          <p:cNvSpPr/>
          <p:nvPr/>
        </p:nvSpPr>
        <p:spPr>
          <a:xfrm>
            <a:off x="462079" y="2167613"/>
            <a:ext cx="1562335" cy="43586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37" bIns="0">
            <a:spAutoFit/>
          </a:bodyPr>
          <a:lstStyle/>
          <a:p>
            <a:pPr marL="47621" lvl="1" defTabSz="342866">
              <a:lnSpc>
                <a:spcPct val="80000"/>
              </a:lnSpc>
            </a:pPr>
            <a:r>
              <a:rPr lang="it-IT" sz="1600" cap="small" dirty="0">
                <a:solidFill>
                  <a:prstClr val="black"/>
                </a:solidFill>
              </a:rPr>
              <a:t>Google </a:t>
            </a:r>
            <a:r>
              <a:rPr lang="it-IT" sz="1600" cap="small" dirty="0" err="1">
                <a:solidFill>
                  <a:prstClr val="black"/>
                </a:solidFill>
              </a:rPr>
              <a:t>Traffic</a:t>
            </a:r>
            <a:r>
              <a:rPr lang="it-IT" sz="1600" cap="small" dirty="0">
                <a:solidFill>
                  <a:prstClr val="black"/>
                </a:solidFill>
              </a:rPr>
              <a:t/>
            </a:r>
            <a:br>
              <a:rPr lang="it-IT" sz="1600" cap="small" dirty="0">
                <a:solidFill>
                  <a:prstClr val="black"/>
                </a:solidFill>
              </a:rPr>
            </a:br>
            <a:r>
              <a:rPr lang="it-IT" sz="1600" cap="small" dirty="0">
                <a:solidFill>
                  <a:prstClr val="black"/>
                </a:solidFill>
              </a:rPr>
              <a:t>web-</a:t>
            </a:r>
            <a:r>
              <a:rPr lang="it-IT" sz="1600" cap="small" dirty="0" err="1">
                <a:solidFill>
                  <a:prstClr val="black"/>
                </a:solidFill>
              </a:rPr>
              <a:t>cam</a:t>
            </a:r>
            <a:endParaRPr lang="it-IT" sz="1600" cap="small" dirty="0">
              <a:solidFill>
                <a:prstClr val="black"/>
              </a:solidFill>
            </a:endParaRPr>
          </a:p>
        </p:txBody>
      </p:sp>
      <p:sp>
        <p:nvSpPr>
          <p:cNvPr id="47" name="Rettangolo arrotondato 46"/>
          <p:cNvSpPr/>
          <p:nvPr/>
        </p:nvSpPr>
        <p:spPr>
          <a:xfrm>
            <a:off x="5802348" y="3333529"/>
            <a:ext cx="2769410" cy="953453"/>
          </a:xfrm>
          <a:prstGeom prst="roundRect">
            <a:avLst/>
          </a:prstGeom>
          <a:ln>
            <a:solidFill>
              <a:schemeClr val="tx2">
                <a:lumMod val="60000"/>
                <a:lumOff val="40000"/>
              </a:schemeClr>
            </a:solidFill>
          </a:ln>
        </p:spPr>
        <p:txBody>
          <a:bodyPr wrap="square" lIns="0" tIns="0" rIns="0" bIns="0">
            <a:spAutoFit/>
          </a:bodyPr>
          <a:lstStyle/>
          <a:p>
            <a:pPr marL="47621" lvl="1" defTabSz="342866">
              <a:lnSpc>
                <a:spcPct val="80000"/>
              </a:lnSpc>
              <a:defRPr/>
            </a:pPr>
            <a:r>
              <a:rPr lang="en-US" sz="1400" dirty="0">
                <a:solidFill>
                  <a:prstClr val="black"/>
                </a:solidFill>
                <a:latin typeface="Calibri" panose="020F0502020204030204" pitchFamily="34" charset="0"/>
              </a:rPr>
              <a:t>New data sources to integrate administrative data and to create models to validate population estimates and analyze the commuting's phenomenon </a:t>
            </a:r>
            <a:endParaRPr lang="it-IT" sz="1400" i="1" dirty="0">
              <a:latin typeface="Calibri" panose="020F0502020204030204" pitchFamily="34" charset="0"/>
            </a:endParaRPr>
          </a:p>
        </p:txBody>
      </p:sp>
      <p:sp>
        <p:nvSpPr>
          <p:cNvPr id="48" name="Rettangolo arrotondato 47"/>
          <p:cNvSpPr/>
          <p:nvPr/>
        </p:nvSpPr>
        <p:spPr>
          <a:xfrm>
            <a:off x="6926965" y="4265716"/>
            <a:ext cx="1805682" cy="22332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37" bIns="0">
            <a:spAutoFit/>
          </a:bodyPr>
          <a:lstStyle/>
          <a:p>
            <a:pPr marL="47621" lvl="1" defTabSz="342866">
              <a:lnSpc>
                <a:spcPct val="80000"/>
              </a:lnSpc>
            </a:pPr>
            <a:r>
              <a:rPr lang="it-IT" sz="1600" cap="small" dirty="0">
                <a:solidFill>
                  <a:prstClr val="black"/>
                </a:solidFill>
              </a:rPr>
              <a:t>Mobile Phone Data</a:t>
            </a:r>
          </a:p>
        </p:txBody>
      </p:sp>
      <p:sp>
        <p:nvSpPr>
          <p:cNvPr id="49" name="Rettangolo arrotondato 48"/>
          <p:cNvSpPr/>
          <p:nvPr/>
        </p:nvSpPr>
        <p:spPr>
          <a:xfrm>
            <a:off x="7266483" y="1096540"/>
            <a:ext cx="1805257" cy="1358355"/>
          </a:xfrm>
          <a:prstGeom prst="roundRect">
            <a:avLst/>
          </a:prstGeom>
          <a:ln>
            <a:solidFill>
              <a:schemeClr val="tx2">
                <a:lumMod val="60000"/>
                <a:lumOff val="40000"/>
              </a:schemeClr>
            </a:solidFill>
          </a:ln>
        </p:spPr>
        <p:txBody>
          <a:bodyPr wrap="square" lIns="0" tIns="0" rIns="0" bIns="0">
            <a:spAutoFit/>
          </a:bodyPr>
          <a:lstStyle/>
          <a:p>
            <a:pPr marL="47621" lvl="1" algn="r" defTabSz="342866">
              <a:lnSpc>
                <a:spcPct val="80000"/>
              </a:lnSpc>
              <a:defRPr/>
            </a:pPr>
            <a:r>
              <a:rPr lang="en-US" sz="1400" dirty="0">
                <a:solidFill>
                  <a:prstClr val="black"/>
                </a:solidFill>
                <a:latin typeface="Calibri" panose="020F0502020204030204" pitchFamily="34" charset="0"/>
              </a:rPr>
              <a:t>Enhancement of information available on green areas through the use of new data sources and </a:t>
            </a:r>
            <a:r>
              <a:rPr lang="en-US" sz="1400" i="1" dirty="0">
                <a:solidFill>
                  <a:prstClr val="black"/>
                </a:solidFill>
                <a:latin typeface="Calibri" panose="020F0502020204030204" pitchFamily="34" charset="0"/>
              </a:rPr>
              <a:t>deep learning </a:t>
            </a:r>
            <a:r>
              <a:rPr lang="en-US" sz="1400" dirty="0">
                <a:solidFill>
                  <a:prstClr val="black"/>
                </a:solidFill>
                <a:latin typeface="Calibri" panose="020F0502020204030204" pitchFamily="34" charset="0"/>
              </a:rPr>
              <a:t>techniques</a:t>
            </a:r>
            <a:endParaRPr lang="it-IT" sz="1400" dirty="0">
              <a:solidFill>
                <a:prstClr val="black"/>
              </a:solidFill>
              <a:latin typeface="Calibri" panose="020F0502020204030204" pitchFamily="34" charset="0"/>
            </a:endParaRPr>
          </a:p>
        </p:txBody>
      </p:sp>
      <p:sp>
        <p:nvSpPr>
          <p:cNvPr id="50" name="Rettangolo arrotondato 49"/>
          <p:cNvSpPr/>
          <p:nvPr/>
        </p:nvSpPr>
        <p:spPr>
          <a:xfrm>
            <a:off x="6754637" y="2385545"/>
            <a:ext cx="2150339" cy="441256"/>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37" bIns="0">
            <a:spAutoFit/>
          </a:bodyPr>
          <a:lstStyle/>
          <a:p>
            <a:pPr marL="47621" lvl="1" defTabSz="342866">
              <a:lnSpc>
                <a:spcPct val="80000"/>
              </a:lnSpc>
            </a:pPr>
            <a:r>
              <a:rPr lang="it-IT" sz="1600" cap="small" dirty="0">
                <a:solidFill>
                  <a:prstClr val="black"/>
                </a:solidFill>
              </a:rPr>
              <a:t>Tele-</a:t>
            </a:r>
            <a:r>
              <a:rPr lang="it-IT" sz="1600" cap="small" dirty="0" err="1">
                <a:solidFill>
                  <a:prstClr val="black"/>
                </a:solidFill>
              </a:rPr>
              <a:t>detected</a:t>
            </a:r>
            <a:r>
              <a:rPr lang="it-IT" sz="1600" cap="small" dirty="0">
                <a:solidFill>
                  <a:prstClr val="black"/>
                </a:solidFill>
              </a:rPr>
              <a:t> images  </a:t>
            </a:r>
            <a:r>
              <a:rPr lang="it-IT" sz="1600" cap="small" dirty="0" err="1">
                <a:solidFill>
                  <a:prstClr val="black"/>
                </a:solidFill>
              </a:rPr>
              <a:t>participated</a:t>
            </a:r>
            <a:r>
              <a:rPr lang="it-IT" sz="1600" cap="small" dirty="0">
                <a:solidFill>
                  <a:prstClr val="black"/>
                </a:solidFill>
              </a:rPr>
              <a:t> </a:t>
            </a:r>
            <a:r>
              <a:rPr lang="it-IT" sz="1600" cap="small" dirty="0" err="1">
                <a:solidFill>
                  <a:prstClr val="black"/>
                </a:solidFill>
              </a:rPr>
              <a:t>mapping</a:t>
            </a:r>
            <a:endParaRPr lang="it-IT" sz="1600" cap="small" dirty="0">
              <a:solidFill>
                <a:prstClr val="black"/>
              </a:solidFill>
            </a:endParaRPr>
          </a:p>
        </p:txBody>
      </p:sp>
      <p:sp>
        <p:nvSpPr>
          <p:cNvPr id="21" name="Segnaposto numero diapositiva 1"/>
          <p:cNvSpPr>
            <a:spLocks noGrp="1"/>
          </p:cNvSpPr>
          <p:nvPr>
            <p:ph type="sldNum" sz="quarter" idx="12"/>
          </p:nvPr>
        </p:nvSpPr>
        <p:spPr>
          <a:xfrm>
            <a:off x="747674" y="4673748"/>
            <a:ext cx="406400" cy="273844"/>
          </a:xfrm>
        </p:spPr>
        <p:txBody>
          <a:bodyPr/>
          <a:lstStyle/>
          <a:p>
            <a:fld id="{28555E64-09E7-E944-8DB2-BD243D665CB3}" type="slidenum">
              <a:rPr lang="it-IT" smtClean="0"/>
              <a:pPr/>
              <a:t>8</a:t>
            </a:fld>
            <a:endParaRPr lang="it-IT" dirty="0"/>
          </a:p>
        </p:txBody>
      </p:sp>
      <p:sp>
        <p:nvSpPr>
          <p:cNvPr id="24" name="CasellaDiTesto 23"/>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pic>
        <p:nvPicPr>
          <p:cNvPr id="25"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4912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ttangolo arrotondato 63"/>
          <p:cNvSpPr/>
          <p:nvPr/>
        </p:nvSpPr>
        <p:spPr>
          <a:xfrm>
            <a:off x="6644116" y="1908380"/>
            <a:ext cx="2397846" cy="1148897"/>
          </a:xfrm>
          <a:prstGeom prst="roundRect">
            <a:avLst/>
          </a:prstGeom>
          <a:solidFill>
            <a:schemeClr val="bg1"/>
          </a:solidFill>
          <a:ln>
            <a:solidFill>
              <a:schemeClr val="tx2">
                <a:lumMod val="60000"/>
                <a:lumOff val="40000"/>
              </a:schemeClr>
            </a:solidFill>
          </a:ln>
        </p:spPr>
        <p:txBody>
          <a:bodyPr wrap="square" lIns="0" tIns="0" rIns="0" bIns="0">
            <a:spAutoFit/>
          </a:bodyPr>
          <a:lstStyle/>
          <a:p>
            <a:pPr marL="47624" lvl="1" defTabSz="342892">
              <a:lnSpc>
                <a:spcPct val="80000"/>
              </a:lnSpc>
              <a:defRPr/>
            </a:pPr>
            <a:r>
              <a:rPr lang="en-US" sz="1400" dirty="0">
                <a:solidFill>
                  <a:prstClr val="black"/>
                </a:solidFill>
              </a:rPr>
              <a:t>Study the use of smart electric meters to produce statistics on housing, household expenses, environmental impact and energy production</a:t>
            </a:r>
            <a:endParaRPr lang="it-IT" sz="1400" dirty="0">
              <a:solidFill>
                <a:prstClr val="black"/>
              </a:solidFill>
            </a:endParaRPr>
          </a:p>
        </p:txBody>
      </p:sp>
      <p:sp>
        <p:nvSpPr>
          <p:cNvPr id="37" name="Rettangolo arrotondato 36"/>
          <p:cNvSpPr/>
          <p:nvPr/>
        </p:nvSpPr>
        <p:spPr>
          <a:xfrm>
            <a:off x="82220" y="742947"/>
            <a:ext cx="2665305" cy="762762"/>
          </a:xfrm>
          <a:prstGeom prst="roundRect">
            <a:avLst/>
          </a:prstGeom>
          <a:solidFill>
            <a:schemeClr val="bg1"/>
          </a:solidFill>
          <a:ln>
            <a:solidFill>
              <a:schemeClr val="tx2">
                <a:lumMod val="60000"/>
                <a:lumOff val="40000"/>
              </a:schemeClr>
            </a:solidFill>
          </a:ln>
        </p:spPr>
        <p:txBody>
          <a:bodyPr wrap="square" lIns="0" tIns="0" rIns="80976" bIns="0">
            <a:spAutoFit/>
          </a:bodyPr>
          <a:lstStyle/>
          <a:p>
            <a:pPr marL="47624" lvl="1" defTabSz="342892">
              <a:lnSpc>
                <a:spcPct val="80000"/>
              </a:lnSpc>
              <a:defRPr/>
            </a:pPr>
            <a:r>
              <a:rPr lang="en-US" sz="1400" dirty="0">
                <a:solidFill>
                  <a:prstClr val="black"/>
                </a:solidFill>
              </a:rPr>
              <a:t>Network of NSO experts engaged in the study of how to produce smart statistics through the extensive use of </a:t>
            </a:r>
            <a:r>
              <a:rPr lang="en-US" sz="1400" dirty="0" err="1">
                <a:solidFill>
                  <a:prstClr val="black"/>
                </a:solidFill>
              </a:rPr>
              <a:t>IoT</a:t>
            </a:r>
            <a:endParaRPr lang="it-IT" sz="1400" dirty="0">
              <a:solidFill>
                <a:prstClr val="black"/>
              </a:solidFill>
            </a:endParaRPr>
          </a:p>
        </p:txBody>
      </p:sp>
      <p:cxnSp>
        <p:nvCxnSpPr>
          <p:cNvPr id="20" name="Connettore 1 19"/>
          <p:cNvCxnSpPr/>
          <p:nvPr/>
        </p:nvCxnSpPr>
        <p:spPr>
          <a:xfrm>
            <a:off x="1213344" y="4561713"/>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 name="Titolo 1"/>
          <p:cNvSpPr txBox="1">
            <a:spLocks/>
          </p:cNvSpPr>
          <p:nvPr/>
        </p:nvSpPr>
        <p:spPr>
          <a:xfrm>
            <a:off x="1162540" y="0"/>
            <a:ext cx="8049193" cy="575734"/>
          </a:xfrm>
          <a:prstGeom prst="rect">
            <a:avLst/>
          </a:prstGeom>
          <a:solidFill>
            <a:srgbClr val="CF1E24"/>
          </a:solidFill>
          <a:ln>
            <a:noFill/>
          </a:ln>
        </p:spPr>
        <p:txBody>
          <a:bodyPr vert="horz" lIns="91366" tIns="45684" rIns="91366" bIns="45684" rtlCol="0" anchor="ctr">
            <a:normAutofit fontScale="5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bg1"/>
                </a:solidFill>
                <a:ea typeface="+mn-ea"/>
                <a:cs typeface="+mn-cs"/>
              </a:rPr>
              <a:t>Experiments and projects on Smart Statistics - International context</a:t>
            </a:r>
          </a:p>
          <a:p>
            <a:r>
              <a:rPr lang="en-US" sz="3200" b="1" dirty="0">
                <a:solidFill>
                  <a:schemeClr val="bg1"/>
                </a:solidFill>
                <a:ea typeface="+mn-ea"/>
                <a:cs typeface="+mn-cs"/>
              </a:rPr>
              <a:t>Istat participation</a:t>
            </a:r>
          </a:p>
        </p:txBody>
      </p:sp>
      <p:cxnSp>
        <p:nvCxnSpPr>
          <p:cNvPr id="32" name="Connettore 1 31"/>
          <p:cNvCxnSpPr/>
          <p:nvPr/>
        </p:nvCxnSpPr>
        <p:spPr>
          <a:xfrm>
            <a:off x="4053907" y="2525999"/>
            <a:ext cx="245949" cy="367980"/>
          </a:xfrm>
          <a:prstGeom prst="line">
            <a:avLst/>
          </a:prstGeom>
        </p:spPr>
        <p:style>
          <a:lnRef idx="2">
            <a:schemeClr val="accent1"/>
          </a:lnRef>
          <a:fillRef idx="0">
            <a:schemeClr val="accent1"/>
          </a:fillRef>
          <a:effectRef idx="1">
            <a:schemeClr val="accent1"/>
          </a:effectRef>
          <a:fontRef idx="minor">
            <a:schemeClr val="tx1"/>
          </a:fontRef>
        </p:style>
      </p:cxnSp>
      <p:sp>
        <p:nvSpPr>
          <p:cNvPr id="33" name="Rettangolo arrotondato 32"/>
          <p:cNvSpPr/>
          <p:nvPr/>
        </p:nvSpPr>
        <p:spPr>
          <a:xfrm>
            <a:off x="82220" y="2623444"/>
            <a:ext cx="2787525" cy="576825"/>
          </a:xfrm>
          <a:prstGeom prst="roundRect">
            <a:avLst/>
          </a:prstGeom>
          <a:ln>
            <a:solidFill>
              <a:schemeClr val="tx2">
                <a:lumMod val="60000"/>
                <a:lumOff val="40000"/>
              </a:schemeClr>
            </a:solidFill>
          </a:ln>
        </p:spPr>
        <p:txBody>
          <a:bodyPr wrap="square" lIns="0" tIns="0" rIns="0" bIns="0">
            <a:spAutoFit/>
          </a:bodyPr>
          <a:lstStyle/>
          <a:p>
            <a:pPr marL="47624" lvl="1" defTabSz="342892">
              <a:lnSpc>
                <a:spcPct val="80000"/>
              </a:lnSpc>
              <a:defRPr/>
            </a:pPr>
            <a:r>
              <a:rPr lang="en-US" sz="1400" dirty="0">
                <a:solidFill>
                  <a:prstClr val="black"/>
                </a:solidFill>
              </a:rPr>
              <a:t>Design </a:t>
            </a:r>
            <a:r>
              <a:rPr lang="en-US" sz="1400" dirty="0" smtClean="0">
                <a:solidFill>
                  <a:prstClr val="black"/>
                </a:solidFill>
              </a:rPr>
              <a:t>Smart </a:t>
            </a:r>
            <a:r>
              <a:rPr lang="en-US" sz="1400" dirty="0">
                <a:solidFill>
                  <a:prstClr val="black"/>
                </a:solidFill>
              </a:rPr>
              <a:t>Statistics in addition to existing data sources using new Big and Smart sources</a:t>
            </a:r>
            <a:endParaRPr lang="it-IT" sz="1400" dirty="0">
              <a:solidFill>
                <a:prstClr val="black"/>
              </a:solidFill>
            </a:endParaRPr>
          </a:p>
        </p:txBody>
      </p:sp>
      <p:sp>
        <p:nvSpPr>
          <p:cNvPr id="34" name="Ovale 33"/>
          <p:cNvSpPr/>
          <p:nvPr/>
        </p:nvSpPr>
        <p:spPr>
          <a:xfrm>
            <a:off x="4218829" y="1323418"/>
            <a:ext cx="2340425" cy="1006211"/>
          </a:xfrm>
          <a:prstGeom prst="ellipse">
            <a:avLst/>
          </a:prstGeom>
          <a:solidFill>
            <a:schemeClr val="bg1"/>
          </a:solidFill>
          <a:ln>
            <a:solidFill>
              <a:srgbClr val="4F81BD"/>
            </a:solidFill>
          </a:ln>
        </p:spPr>
        <p:txBody>
          <a:bodyPr wrap="square" lIns="0" tIns="34279" rIns="0" bIns="34279">
            <a:spAutoFit/>
          </a:bodyPr>
          <a:lstStyle/>
          <a:p>
            <a:pPr algn="ctr" defTabSz="342892">
              <a:defRPr/>
            </a:pPr>
            <a:r>
              <a:rPr lang="it-IT" sz="2100" b="1" kern="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International</a:t>
            </a:r>
            <a:br>
              <a:rPr lang="it-IT" sz="2100" b="1" kern="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br>
            <a:r>
              <a:rPr lang="it-IT" sz="2100" b="1" kern="0" dirty="0" err="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context</a:t>
            </a:r>
            <a:endParaRPr lang="it-IT" sz="2100" b="1" kern="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5" name="CasellaDiTesto 34"/>
          <p:cNvSpPr txBox="1"/>
          <p:nvPr/>
        </p:nvSpPr>
        <p:spPr>
          <a:xfrm>
            <a:off x="3332536" y="1896389"/>
            <a:ext cx="967320" cy="577059"/>
          </a:xfrm>
          <a:prstGeom prst="rect">
            <a:avLst/>
          </a:prstGeom>
          <a:gradFill>
            <a:gsLst>
              <a:gs pos="7000">
                <a:sysClr val="window" lastClr="FFFFFF">
                  <a:lumMod val="65000"/>
                  <a:alpha val="17000"/>
                </a:sysClr>
              </a:gs>
              <a:gs pos="77000">
                <a:srgbClr val="002060"/>
              </a:gs>
              <a:gs pos="23000">
                <a:srgbClr val="002060">
                  <a:lumMod val="88000"/>
                </a:srgbClr>
              </a:gs>
              <a:gs pos="98000">
                <a:sysClr val="window" lastClr="FFFFFF">
                  <a:lumMod val="75000"/>
                  <a:alpha val="20000"/>
                </a:sysClr>
              </a:gs>
            </a:gsLst>
            <a:lin ang="5400000" scaled="0"/>
          </a:gradFill>
        </p:spPr>
        <p:txBody>
          <a:bodyPr wrap="square" lIns="68560" tIns="34279" rIns="68560" bIns="34279" rtlCol="0">
            <a:spAutoFit/>
          </a:bodyPr>
          <a:lstStyle>
            <a:defPPr>
              <a:defRPr lang="it-IT"/>
            </a:defPPr>
            <a:lvl1pPr algn="ctr">
              <a:defRPr sz="2000" kern="0" cap="small">
                <a:solidFill>
                  <a:prstClr val="white"/>
                </a:solidFill>
              </a:defRPr>
            </a:lvl1pPr>
          </a:lstStyle>
          <a:p>
            <a:pPr defTabSz="342892"/>
            <a:endParaRPr lang="it-IT" sz="600" b="1" dirty="0" smtClean="0"/>
          </a:p>
          <a:p>
            <a:pPr defTabSz="342892"/>
            <a:r>
              <a:rPr lang="it-IT" sz="1800" b="1" dirty="0" smtClean="0"/>
              <a:t>Use Case</a:t>
            </a:r>
            <a:endParaRPr lang="it-IT" sz="1800" b="1" dirty="0"/>
          </a:p>
          <a:p>
            <a:pPr defTabSz="342892"/>
            <a:endParaRPr lang="it-IT" sz="900" dirty="0"/>
          </a:p>
        </p:txBody>
      </p:sp>
      <p:sp>
        <p:nvSpPr>
          <p:cNvPr id="36" name="Rettangolo arrotondato 35"/>
          <p:cNvSpPr/>
          <p:nvPr/>
        </p:nvSpPr>
        <p:spPr>
          <a:xfrm>
            <a:off x="3128339" y="3638588"/>
            <a:ext cx="3324384" cy="767516"/>
          </a:xfrm>
          <a:prstGeom prst="roundRect">
            <a:avLst/>
          </a:prstGeom>
          <a:ln>
            <a:solidFill>
              <a:schemeClr val="tx2">
                <a:lumMod val="60000"/>
                <a:lumOff val="40000"/>
              </a:schemeClr>
            </a:solidFill>
          </a:ln>
        </p:spPr>
        <p:txBody>
          <a:bodyPr wrap="square" lIns="0" tIns="0" rIns="0" bIns="0">
            <a:spAutoFit/>
          </a:bodyPr>
          <a:lstStyle/>
          <a:p>
            <a:pPr marL="47624" lvl="1" defTabSz="342892">
              <a:lnSpc>
                <a:spcPct val="80000"/>
              </a:lnSpc>
              <a:defRPr/>
            </a:pPr>
            <a:r>
              <a:rPr lang="en-US" sz="1400" dirty="0">
                <a:solidFill>
                  <a:prstClr val="black"/>
                </a:solidFill>
              </a:rPr>
              <a:t>Implement APP for multi-modal travel </a:t>
            </a:r>
            <a:r>
              <a:rPr lang="en-US" sz="1400" dirty="0" smtClean="0">
                <a:solidFill>
                  <a:prstClr val="black"/>
                </a:solidFill>
              </a:rPr>
              <a:t>planning, </a:t>
            </a:r>
            <a:r>
              <a:rPr lang="en-US" sz="1400" dirty="0">
                <a:solidFill>
                  <a:prstClr val="black"/>
                </a:solidFill>
              </a:rPr>
              <a:t>that consider: travel time, environmental impact, travel cost and </a:t>
            </a:r>
            <a:r>
              <a:rPr lang="en-US" sz="1400" dirty="0" smtClean="0">
                <a:solidFill>
                  <a:prstClr val="black"/>
                </a:solidFill>
              </a:rPr>
              <a:t>safety</a:t>
            </a:r>
            <a:endParaRPr lang="it-IT" sz="1400" dirty="0">
              <a:solidFill>
                <a:prstClr val="black"/>
              </a:solidFill>
            </a:endParaRPr>
          </a:p>
        </p:txBody>
      </p:sp>
      <p:sp>
        <p:nvSpPr>
          <p:cNvPr id="60" name="Rettangolo arrotondato 59"/>
          <p:cNvSpPr/>
          <p:nvPr/>
        </p:nvSpPr>
        <p:spPr>
          <a:xfrm>
            <a:off x="6868633" y="648835"/>
            <a:ext cx="2163758" cy="953453"/>
          </a:xfrm>
          <a:prstGeom prst="roundRect">
            <a:avLst/>
          </a:prstGeom>
          <a:ln>
            <a:solidFill>
              <a:schemeClr val="tx2">
                <a:lumMod val="60000"/>
                <a:lumOff val="40000"/>
              </a:schemeClr>
            </a:solidFill>
          </a:ln>
        </p:spPr>
        <p:txBody>
          <a:bodyPr wrap="square" lIns="0" tIns="0" rIns="0" bIns="0">
            <a:spAutoFit/>
          </a:bodyPr>
          <a:lstStyle/>
          <a:p>
            <a:pPr marL="47624" lvl="1" defTabSz="342892">
              <a:lnSpc>
                <a:spcPct val="80000"/>
              </a:lnSpc>
              <a:defRPr/>
            </a:pPr>
            <a:r>
              <a:rPr lang="it-IT" sz="1400" b="1" dirty="0" err="1">
                <a:solidFill>
                  <a:prstClr val="black"/>
                </a:solidFill>
              </a:rPr>
              <a:t>MaksWell</a:t>
            </a:r>
            <a:r>
              <a:rPr lang="it-IT" sz="1400" b="1" dirty="0">
                <a:solidFill>
                  <a:prstClr val="black"/>
                </a:solidFill>
              </a:rPr>
              <a:t> </a:t>
            </a:r>
            <a:r>
              <a:rPr lang="it-IT" sz="1400" b="1" dirty="0" err="1">
                <a:solidFill>
                  <a:prstClr val="black"/>
                </a:solidFill>
              </a:rPr>
              <a:t>project</a:t>
            </a:r>
            <a:r>
              <a:rPr lang="it-IT" sz="1400" dirty="0">
                <a:solidFill>
                  <a:prstClr val="black"/>
                </a:solidFill>
              </a:rPr>
              <a:t> :</a:t>
            </a:r>
            <a:r>
              <a:rPr lang="en-US" sz="1400" dirty="0">
                <a:solidFill>
                  <a:prstClr val="black"/>
                </a:solidFill>
              </a:rPr>
              <a:t>use of Big sources to extend and harmonize indicators on well-being and social progress at European level</a:t>
            </a:r>
            <a:endParaRPr lang="it-IT" sz="1400" dirty="0">
              <a:solidFill>
                <a:prstClr val="black"/>
              </a:solidFill>
            </a:endParaRPr>
          </a:p>
        </p:txBody>
      </p:sp>
      <p:cxnSp>
        <p:nvCxnSpPr>
          <p:cNvPr id="61" name="Connettore 1 60"/>
          <p:cNvCxnSpPr>
            <a:stCxn id="33" idx="0"/>
          </p:cNvCxnSpPr>
          <p:nvPr/>
        </p:nvCxnSpPr>
        <p:spPr>
          <a:xfrm flipV="1">
            <a:off x="1475983" y="2483132"/>
            <a:ext cx="747155" cy="1403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2" name="Connettore 1 61"/>
          <p:cNvCxnSpPr/>
          <p:nvPr/>
        </p:nvCxnSpPr>
        <p:spPr>
          <a:xfrm flipV="1">
            <a:off x="3015117" y="2239585"/>
            <a:ext cx="264253" cy="54361"/>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Connettore 1 62"/>
          <p:cNvCxnSpPr/>
          <p:nvPr/>
        </p:nvCxnSpPr>
        <p:spPr>
          <a:xfrm>
            <a:off x="4645332" y="3403629"/>
            <a:ext cx="145199" cy="159892"/>
          </a:xfrm>
          <a:prstGeom prst="line">
            <a:avLst/>
          </a:prstGeom>
        </p:spPr>
        <p:style>
          <a:lnRef idx="2">
            <a:schemeClr val="accent1"/>
          </a:lnRef>
          <a:fillRef idx="0">
            <a:schemeClr val="accent1"/>
          </a:fillRef>
          <a:effectRef idx="1">
            <a:schemeClr val="accent1"/>
          </a:effectRef>
          <a:fontRef idx="minor">
            <a:schemeClr val="tx1"/>
          </a:fontRef>
        </p:style>
      </p:cxnSp>
      <p:sp>
        <p:nvSpPr>
          <p:cNvPr id="65" name="CasellaDiTesto 64"/>
          <p:cNvSpPr txBox="1"/>
          <p:nvPr/>
        </p:nvSpPr>
        <p:spPr>
          <a:xfrm>
            <a:off x="2264756" y="2129922"/>
            <a:ext cx="827190" cy="437533"/>
          </a:xfrm>
          <a:prstGeom prst="rect">
            <a:avLst/>
          </a:prstGeom>
          <a:solidFill>
            <a:schemeClr val="bg1"/>
          </a:solidFill>
        </p:spPr>
        <p:txBody>
          <a:bodyPr wrap="square" lIns="68560" tIns="34279" rIns="68560" bIns="34279" rtlCol="0">
            <a:spAutoFit/>
          </a:bodyPr>
          <a:lstStyle/>
          <a:p>
            <a:pPr algn="ctr" defTabSz="456959">
              <a:lnSpc>
                <a:spcPts val="1350"/>
              </a:lnSpc>
            </a:pPr>
            <a:r>
              <a:rPr lang="it-IT" sz="1600" b="1" kern="0" cap="small" dirty="0">
                <a:solidFill>
                  <a:prstClr val="black"/>
                </a:solidFill>
              </a:rPr>
              <a:t>Smart </a:t>
            </a:r>
            <a:r>
              <a:rPr lang="it-IT" sz="1600" b="1" kern="0" cap="small" dirty="0" err="1">
                <a:solidFill>
                  <a:prstClr val="black"/>
                </a:solidFill>
              </a:rPr>
              <a:t>farming</a:t>
            </a:r>
            <a:endParaRPr lang="it-IT" sz="1600" b="1" kern="0" cap="small" dirty="0">
              <a:solidFill>
                <a:prstClr val="black"/>
              </a:solidFill>
            </a:endParaRPr>
          </a:p>
        </p:txBody>
      </p:sp>
      <p:sp>
        <p:nvSpPr>
          <p:cNvPr id="66" name="CasellaDiTesto 65"/>
          <p:cNvSpPr txBox="1"/>
          <p:nvPr/>
        </p:nvSpPr>
        <p:spPr>
          <a:xfrm>
            <a:off x="4082628" y="2893980"/>
            <a:ext cx="1070724" cy="444330"/>
          </a:xfrm>
          <a:prstGeom prst="rect">
            <a:avLst/>
          </a:prstGeom>
          <a:solidFill>
            <a:schemeClr val="bg1"/>
          </a:solidFill>
        </p:spPr>
        <p:txBody>
          <a:bodyPr wrap="square" lIns="68560" tIns="34279" rIns="68560" bIns="34279" rtlCol="0">
            <a:spAutoFit/>
          </a:bodyPr>
          <a:lstStyle>
            <a:defPPr>
              <a:defRPr lang="it-IT"/>
            </a:defPPr>
            <a:lvl1pPr algn="ctr">
              <a:defRPr sz="2000" b="1" kern="0" cap="small"/>
            </a:lvl1pPr>
          </a:lstStyle>
          <a:p>
            <a:pPr defTabSz="456959">
              <a:lnSpc>
                <a:spcPts val="1350"/>
              </a:lnSpc>
            </a:pPr>
            <a:r>
              <a:rPr lang="it-IT" sz="1600" dirty="0">
                <a:solidFill>
                  <a:prstClr val="black"/>
                </a:solidFill>
              </a:rPr>
              <a:t>Smart </a:t>
            </a:r>
            <a:r>
              <a:rPr lang="it-IT" sz="1600" dirty="0" err="1">
                <a:solidFill>
                  <a:prstClr val="black"/>
                </a:solidFill>
              </a:rPr>
              <a:t>mobility</a:t>
            </a:r>
            <a:endParaRPr lang="it-IT" sz="1600" dirty="0">
              <a:solidFill>
                <a:prstClr val="black"/>
              </a:solidFill>
            </a:endParaRPr>
          </a:p>
        </p:txBody>
      </p:sp>
      <p:sp>
        <p:nvSpPr>
          <p:cNvPr id="67" name="CasellaDiTesto 66"/>
          <p:cNvSpPr txBox="1"/>
          <p:nvPr/>
        </p:nvSpPr>
        <p:spPr>
          <a:xfrm>
            <a:off x="5751001" y="653213"/>
            <a:ext cx="1034874" cy="787373"/>
          </a:xfrm>
          <a:prstGeom prst="rect">
            <a:avLst/>
          </a:prstGeom>
          <a:gradFill>
            <a:gsLst>
              <a:gs pos="7000">
                <a:sysClr val="window" lastClr="FFFFFF">
                  <a:lumMod val="65000"/>
                  <a:alpha val="17000"/>
                </a:sysClr>
              </a:gs>
              <a:gs pos="77000">
                <a:srgbClr val="002060"/>
              </a:gs>
              <a:gs pos="23000">
                <a:srgbClr val="002060">
                  <a:lumMod val="88000"/>
                </a:srgbClr>
              </a:gs>
              <a:gs pos="98000">
                <a:sysClr val="window" lastClr="FFFFFF">
                  <a:lumMod val="75000"/>
                  <a:alpha val="20000"/>
                </a:sysClr>
              </a:gs>
            </a:gsLst>
            <a:lin ang="5400000" scaled="0"/>
          </a:gradFill>
        </p:spPr>
        <p:txBody>
          <a:bodyPr wrap="square" lIns="68560" tIns="34279" rIns="68560" bIns="34279" rtlCol="0">
            <a:spAutoFit/>
          </a:bodyPr>
          <a:lstStyle>
            <a:defPPr>
              <a:defRPr lang="it-IT"/>
            </a:defPPr>
            <a:lvl1pPr algn="ctr">
              <a:defRPr sz="2000" kern="0" cap="small">
                <a:solidFill>
                  <a:prstClr val="white"/>
                </a:solidFill>
              </a:defRPr>
            </a:lvl1pPr>
          </a:lstStyle>
          <a:p>
            <a:pPr defTabSz="342892">
              <a:lnSpc>
                <a:spcPts val="1350"/>
              </a:lnSpc>
            </a:pPr>
            <a:endParaRPr lang="it-IT" sz="900" b="1" dirty="0"/>
          </a:p>
          <a:p>
            <a:pPr defTabSz="342892">
              <a:lnSpc>
                <a:spcPts val="1350"/>
              </a:lnSpc>
            </a:pPr>
            <a:r>
              <a:rPr lang="it-IT" sz="1800" b="1" dirty="0" smtClean="0"/>
              <a:t>H2020 Project</a:t>
            </a:r>
            <a:endParaRPr lang="it-IT" sz="2400" b="1" dirty="0" smtClean="0"/>
          </a:p>
          <a:p>
            <a:pPr defTabSz="342892">
              <a:lnSpc>
                <a:spcPts val="1350"/>
              </a:lnSpc>
            </a:pPr>
            <a:endParaRPr lang="it-IT" sz="900" dirty="0"/>
          </a:p>
        </p:txBody>
      </p:sp>
      <p:sp>
        <p:nvSpPr>
          <p:cNvPr id="68" name="CasellaDiTesto 67"/>
          <p:cNvSpPr txBox="1"/>
          <p:nvPr/>
        </p:nvSpPr>
        <p:spPr>
          <a:xfrm>
            <a:off x="5517075" y="2227115"/>
            <a:ext cx="1042179" cy="787373"/>
          </a:xfrm>
          <a:prstGeom prst="rect">
            <a:avLst/>
          </a:prstGeom>
          <a:gradFill>
            <a:gsLst>
              <a:gs pos="7000">
                <a:sysClr val="window" lastClr="FFFFFF">
                  <a:lumMod val="65000"/>
                  <a:alpha val="17000"/>
                </a:sysClr>
              </a:gs>
              <a:gs pos="77000">
                <a:srgbClr val="002060"/>
              </a:gs>
              <a:gs pos="23000">
                <a:srgbClr val="002060">
                  <a:lumMod val="88000"/>
                </a:srgbClr>
              </a:gs>
              <a:gs pos="98000">
                <a:sysClr val="window" lastClr="FFFFFF">
                  <a:lumMod val="75000"/>
                  <a:alpha val="20000"/>
                </a:sysClr>
              </a:gs>
            </a:gsLst>
            <a:lin ang="5400000" scaled="0"/>
          </a:gradFill>
        </p:spPr>
        <p:txBody>
          <a:bodyPr wrap="square" lIns="68560" tIns="34279" rIns="68560" bIns="34279" rtlCol="0">
            <a:spAutoFit/>
          </a:bodyPr>
          <a:lstStyle>
            <a:defPPr>
              <a:defRPr lang="it-IT"/>
            </a:defPPr>
            <a:lvl1pPr algn="ctr">
              <a:defRPr sz="2000" kern="0" cap="small">
                <a:solidFill>
                  <a:prstClr val="white"/>
                </a:solidFill>
              </a:defRPr>
            </a:lvl1pPr>
          </a:lstStyle>
          <a:p>
            <a:pPr defTabSz="342892">
              <a:lnSpc>
                <a:spcPts val="1350"/>
              </a:lnSpc>
            </a:pPr>
            <a:endParaRPr lang="it-IT" sz="800" b="1" dirty="0"/>
          </a:p>
          <a:p>
            <a:pPr defTabSz="342892">
              <a:lnSpc>
                <a:spcPts val="1350"/>
              </a:lnSpc>
            </a:pPr>
            <a:r>
              <a:rPr lang="it-IT" sz="1800" b="1" dirty="0" err="1" smtClean="0"/>
              <a:t>Pilot</a:t>
            </a:r>
            <a:r>
              <a:rPr lang="it-IT" sz="1800" b="1" dirty="0" smtClean="0"/>
              <a:t/>
            </a:r>
            <a:br>
              <a:rPr lang="it-IT" sz="1800" b="1" dirty="0" smtClean="0"/>
            </a:br>
            <a:r>
              <a:rPr lang="it-IT" sz="1800" b="1" dirty="0" err="1" smtClean="0"/>
              <a:t>projects</a:t>
            </a:r>
            <a:r>
              <a:rPr lang="it-IT" sz="800" b="1" dirty="0"/>
              <a:t/>
            </a:r>
            <a:br>
              <a:rPr lang="it-IT" sz="800" b="1" dirty="0"/>
            </a:br>
            <a:endParaRPr lang="it-IT" sz="1800" b="1" dirty="0" smtClean="0"/>
          </a:p>
        </p:txBody>
      </p:sp>
      <p:sp>
        <p:nvSpPr>
          <p:cNvPr id="69" name="CasellaDiTesto 68"/>
          <p:cNvSpPr txBox="1"/>
          <p:nvPr/>
        </p:nvSpPr>
        <p:spPr>
          <a:xfrm>
            <a:off x="2754355" y="820632"/>
            <a:ext cx="1952943" cy="736077"/>
          </a:xfrm>
          <a:prstGeom prst="rect">
            <a:avLst/>
          </a:prstGeom>
          <a:gradFill>
            <a:gsLst>
              <a:gs pos="7000">
                <a:sysClr val="window" lastClr="FFFFFF">
                  <a:lumMod val="65000"/>
                  <a:alpha val="17000"/>
                </a:sysClr>
              </a:gs>
              <a:gs pos="77000">
                <a:srgbClr val="002060"/>
              </a:gs>
              <a:gs pos="23000">
                <a:srgbClr val="002060">
                  <a:lumMod val="88000"/>
                </a:srgbClr>
              </a:gs>
              <a:gs pos="98000">
                <a:sysClr val="window" lastClr="FFFFFF">
                  <a:lumMod val="75000"/>
                  <a:alpha val="20000"/>
                </a:sysClr>
              </a:gs>
            </a:gsLst>
            <a:lin ang="5400000" scaled="0"/>
          </a:gradFill>
        </p:spPr>
        <p:txBody>
          <a:bodyPr wrap="square" lIns="68560" tIns="34279" rIns="68560" bIns="34279" rtlCol="0">
            <a:spAutoFit/>
          </a:bodyPr>
          <a:lstStyle>
            <a:defPPr>
              <a:defRPr lang="it-IT"/>
            </a:defPPr>
            <a:lvl1pPr algn="ctr">
              <a:defRPr sz="2000" kern="0" cap="small">
                <a:solidFill>
                  <a:prstClr val="white"/>
                </a:solidFill>
              </a:defRPr>
            </a:lvl1pPr>
          </a:lstStyle>
          <a:p>
            <a:pPr defTabSz="342892">
              <a:lnSpc>
                <a:spcPts val="1350"/>
              </a:lnSpc>
            </a:pPr>
            <a:endParaRPr lang="it-IT" sz="800" b="1" dirty="0"/>
          </a:p>
          <a:p>
            <a:pPr defTabSz="342892">
              <a:lnSpc>
                <a:spcPts val="800"/>
              </a:lnSpc>
            </a:pPr>
            <a:r>
              <a:rPr lang="it-IT" sz="1400" b="1" dirty="0" err="1" smtClean="0"/>
              <a:t>ESSnet</a:t>
            </a:r>
            <a:r>
              <a:rPr lang="it-IT" sz="1400" b="1" dirty="0" smtClean="0"/>
              <a:t> </a:t>
            </a:r>
            <a:br>
              <a:rPr lang="it-IT" sz="1400" b="1" dirty="0" smtClean="0"/>
            </a:br>
            <a:r>
              <a:rPr lang="it-IT" sz="1400" b="1" dirty="0" smtClean="0"/>
              <a:t/>
            </a:r>
            <a:br>
              <a:rPr lang="it-IT" sz="1400" b="1" dirty="0" smtClean="0"/>
            </a:br>
            <a:r>
              <a:rPr lang="it-IT" sz="1400" b="1" dirty="0" err="1" smtClean="0"/>
              <a:t>Trusted</a:t>
            </a:r>
            <a:r>
              <a:rPr lang="it-IT" sz="1400" b="1" dirty="0" smtClean="0"/>
              <a:t> </a:t>
            </a:r>
            <a:r>
              <a:rPr lang="it-IT" sz="1400" b="1" dirty="0"/>
              <a:t>Smart </a:t>
            </a:r>
            <a:r>
              <a:rPr lang="it-IT" sz="1400" b="1" dirty="0" err="1" smtClean="0"/>
              <a:t>Statistics</a:t>
            </a:r>
            <a:endParaRPr lang="it-IT" sz="1400" b="1" dirty="0" smtClean="0"/>
          </a:p>
          <a:p>
            <a:pPr defTabSz="342892">
              <a:lnSpc>
                <a:spcPts val="1350"/>
              </a:lnSpc>
            </a:pPr>
            <a:endParaRPr lang="it-IT" sz="700" dirty="0"/>
          </a:p>
        </p:txBody>
      </p:sp>
      <p:sp>
        <p:nvSpPr>
          <p:cNvPr id="70" name="Rettangolo arrotondato 69"/>
          <p:cNvSpPr/>
          <p:nvPr/>
        </p:nvSpPr>
        <p:spPr>
          <a:xfrm>
            <a:off x="216519" y="3153981"/>
            <a:ext cx="2822262" cy="659188"/>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defTabSz="342892">
              <a:lnSpc>
                <a:spcPct val="80000"/>
              </a:lnSpc>
            </a:pPr>
            <a:r>
              <a:rPr lang="it-IT" sz="1600" cap="small" dirty="0" smtClean="0">
                <a:solidFill>
                  <a:prstClr val="black"/>
                </a:solidFill>
              </a:rPr>
              <a:t>Satellite-images </a:t>
            </a:r>
            <a:r>
              <a:rPr lang="it-IT" sz="1600" cap="small" dirty="0">
                <a:solidFill>
                  <a:prstClr val="black"/>
                </a:solidFill>
              </a:rPr>
              <a:t>of </a:t>
            </a:r>
            <a:r>
              <a:rPr lang="it-IT" sz="1600" cap="small" dirty="0" err="1">
                <a:solidFill>
                  <a:prstClr val="black"/>
                </a:solidFill>
              </a:rPr>
              <a:t>agricultural</a:t>
            </a:r>
            <a:r>
              <a:rPr lang="it-IT" sz="1600" cap="small" dirty="0">
                <a:solidFill>
                  <a:prstClr val="black"/>
                </a:solidFill>
              </a:rPr>
              <a:t> </a:t>
            </a:r>
            <a:r>
              <a:rPr lang="it-IT" sz="1600" cap="small" dirty="0" err="1">
                <a:solidFill>
                  <a:prstClr val="black"/>
                </a:solidFill>
              </a:rPr>
              <a:t>areas</a:t>
            </a:r>
            <a:endParaRPr lang="it-IT" sz="1600" cap="small" dirty="0">
              <a:solidFill>
                <a:prstClr val="black"/>
              </a:solidFill>
            </a:endParaRPr>
          </a:p>
          <a:p>
            <a:pPr marL="47624" lvl="1" defTabSz="342892">
              <a:lnSpc>
                <a:spcPct val="80000"/>
              </a:lnSpc>
            </a:pPr>
            <a:r>
              <a:rPr lang="it-IT" sz="1600" cap="small" dirty="0" err="1">
                <a:solidFill>
                  <a:prstClr val="black"/>
                </a:solidFill>
              </a:rPr>
              <a:t>Sensors</a:t>
            </a:r>
            <a:r>
              <a:rPr lang="it-IT" sz="1600" cap="small" dirty="0">
                <a:solidFill>
                  <a:prstClr val="black"/>
                </a:solidFill>
              </a:rPr>
              <a:t> of </a:t>
            </a:r>
            <a:r>
              <a:rPr lang="it-IT" sz="1600" cap="small" dirty="0" err="1">
                <a:solidFill>
                  <a:prstClr val="black"/>
                </a:solidFill>
              </a:rPr>
              <a:t>agricultural</a:t>
            </a:r>
            <a:r>
              <a:rPr lang="it-IT" sz="1600" cap="small" dirty="0">
                <a:solidFill>
                  <a:prstClr val="black"/>
                </a:solidFill>
              </a:rPr>
              <a:t> </a:t>
            </a:r>
            <a:r>
              <a:rPr lang="it-IT" sz="1600" cap="small" dirty="0" err="1">
                <a:solidFill>
                  <a:prstClr val="black"/>
                </a:solidFill>
              </a:rPr>
              <a:t>vehicles</a:t>
            </a:r>
            <a:endParaRPr lang="it-IT" sz="1600" cap="small" dirty="0">
              <a:solidFill>
                <a:prstClr val="black"/>
              </a:solidFill>
            </a:endParaRPr>
          </a:p>
        </p:txBody>
      </p:sp>
      <p:sp>
        <p:nvSpPr>
          <p:cNvPr id="71" name="Rettangolo arrotondato 70"/>
          <p:cNvSpPr/>
          <p:nvPr/>
        </p:nvSpPr>
        <p:spPr>
          <a:xfrm>
            <a:off x="674776" y="1477058"/>
            <a:ext cx="1913861" cy="653796"/>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defTabSz="342892">
              <a:lnSpc>
                <a:spcPct val="80000"/>
              </a:lnSpc>
            </a:pPr>
            <a:r>
              <a:rPr lang="en-US" sz="1600" cap="small" dirty="0">
                <a:solidFill>
                  <a:prstClr val="black"/>
                </a:solidFill>
              </a:rPr>
              <a:t>Urban sensors</a:t>
            </a:r>
          </a:p>
          <a:p>
            <a:pPr marL="47624" lvl="1" defTabSz="342892">
              <a:lnSpc>
                <a:spcPct val="80000"/>
              </a:lnSpc>
            </a:pPr>
            <a:r>
              <a:rPr lang="en-US" sz="1600" cap="small" dirty="0">
                <a:solidFill>
                  <a:prstClr val="black"/>
                </a:solidFill>
              </a:rPr>
              <a:t>Vehicle sensors</a:t>
            </a:r>
          </a:p>
          <a:p>
            <a:pPr marL="47624" lvl="1" defTabSz="342892">
              <a:lnSpc>
                <a:spcPct val="80000"/>
              </a:lnSpc>
            </a:pPr>
            <a:r>
              <a:rPr lang="en-US" sz="1600" cap="small" dirty="0">
                <a:solidFill>
                  <a:prstClr val="black"/>
                </a:solidFill>
              </a:rPr>
              <a:t>Other </a:t>
            </a:r>
            <a:r>
              <a:rPr lang="en-US" sz="1600" cap="small" dirty="0" smtClean="0">
                <a:solidFill>
                  <a:prstClr val="black"/>
                </a:solidFill>
              </a:rPr>
              <a:t>smart devices</a:t>
            </a:r>
            <a:endParaRPr lang="it-IT" sz="1600" cap="small" dirty="0">
              <a:solidFill>
                <a:prstClr val="black"/>
              </a:solidFill>
            </a:endParaRPr>
          </a:p>
        </p:txBody>
      </p:sp>
      <p:sp>
        <p:nvSpPr>
          <p:cNvPr id="72" name="Rettangolo arrotondato 71"/>
          <p:cNvSpPr/>
          <p:nvPr/>
        </p:nvSpPr>
        <p:spPr>
          <a:xfrm>
            <a:off x="7616885" y="2996468"/>
            <a:ext cx="1355155" cy="22332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1600" cap="small" dirty="0">
                <a:solidFill>
                  <a:prstClr val="black"/>
                </a:solidFill>
              </a:rPr>
              <a:t>Smart </a:t>
            </a:r>
            <a:r>
              <a:rPr lang="it-IT" sz="1600" cap="small" dirty="0" err="1">
                <a:solidFill>
                  <a:prstClr val="black"/>
                </a:solidFill>
              </a:rPr>
              <a:t>meters</a:t>
            </a:r>
            <a:endParaRPr lang="it-IT" sz="1600" cap="small" dirty="0">
              <a:solidFill>
                <a:prstClr val="black"/>
              </a:solidFill>
            </a:endParaRPr>
          </a:p>
        </p:txBody>
      </p:sp>
      <p:sp>
        <p:nvSpPr>
          <p:cNvPr id="73" name="Rettangolo arrotondato 72"/>
          <p:cNvSpPr/>
          <p:nvPr/>
        </p:nvSpPr>
        <p:spPr>
          <a:xfrm>
            <a:off x="7892552" y="1567342"/>
            <a:ext cx="1096280" cy="22332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1600" cap="small" dirty="0">
                <a:solidFill>
                  <a:prstClr val="black"/>
                </a:solidFill>
              </a:rPr>
              <a:t>Big Data</a:t>
            </a:r>
          </a:p>
        </p:txBody>
      </p:sp>
      <p:sp>
        <p:nvSpPr>
          <p:cNvPr id="74" name="Rettangolo arrotondato 73"/>
          <p:cNvSpPr/>
          <p:nvPr/>
        </p:nvSpPr>
        <p:spPr>
          <a:xfrm>
            <a:off x="5664063" y="4294442"/>
            <a:ext cx="696107" cy="223324"/>
          </a:xfrm>
          <a:prstGeom prst="roundRect">
            <a:avLst/>
          </a:prstGeom>
          <a:solidFill>
            <a:srgbClr val="F7EAE9"/>
          </a:solidFill>
          <a:ln/>
        </p:spPr>
        <p:style>
          <a:lnRef idx="2">
            <a:schemeClr val="accent2"/>
          </a:lnRef>
          <a:fillRef idx="1">
            <a:schemeClr val="lt1"/>
          </a:fillRef>
          <a:effectRef idx="0">
            <a:schemeClr val="accent2"/>
          </a:effectRef>
          <a:fontRef idx="minor">
            <a:schemeClr val="dk1"/>
          </a:fontRef>
        </p:style>
        <p:txBody>
          <a:bodyPr wrap="square" lIns="0" tIns="0" rIns="80976" bIns="0">
            <a:spAutoFit/>
          </a:bodyPr>
          <a:lstStyle/>
          <a:p>
            <a:pPr marL="47624" lvl="1" algn="ctr" defTabSz="342892">
              <a:lnSpc>
                <a:spcPct val="80000"/>
              </a:lnSpc>
            </a:pPr>
            <a:r>
              <a:rPr lang="it-IT" sz="1600" cap="small" dirty="0" err="1">
                <a:solidFill>
                  <a:prstClr val="black"/>
                </a:solidFill>
              </a:rPr>
              <a:t>App</a:t>
            </a:r>
            <a:endParaRPr lang="it-IT" sz="1600" cap="small" dirty="0">
              <a:solidFill>
                <a:prstClr val="black"/>
              </a:solidFill>
            </a:endParaRPr>
          </a:p>
        </p:txBody>
      </p:sp>
      <p:sp>
        <p:nvSpPr>
          <p:cNvPr id="26" name="Segnaposto numero diapositiva 1"/>
          <p:cNvSpPr>
            <a:spLocks noGrp="1"/>
          </p:cNvSpPr>
          <p:nvPr>
            <p:ph type="sldNum" sz="quarter" idx="12"/>
          </p:nvPr>
        </p:nvSpPr>
        <p:spPr>
          <a:xfrm>
            <a:off x="747674" y="4673748"/>
            <a:ext cx="406400" cy="273844"/>
          </a:xfrm>
        </p:spPr>
        <p:txBody>
          <a:bodyPr/>
          <a:lstStyle/>
          <a:p>
            <a:fld id="{28555E64-09E7-E944-8DB2-BD243D665CB3}" type="slidenum">
              <a:rPr lang="it-IT" smtClean="0"/>
              <a:pPr/>
              <a:t>9</a:t>
            </a:fld>
            <a:endParaRPr lang="it-IT" dirty="0"/>
          </a:p>
        </p:txBody>
      </p:sp>
      <p:sp>
        <p:nvSpPr>
          <p:cNvPr id="28" name="CasellaDiTesto 27"/>
          <p:cNvSpPr txBox="1"/>
          <p:nvPr/>
        </p:nvSpPr>
        <p:spPr>
          <a:xfrm>
            <a:off x="1213343" y="4645961"/>
            <a:ext cx="6124902" cy="399867"/>
          </a:xfrm>
          <a:prstGeom prst="rect">
            <a:avLst/>
          </a:prstGeom>
          <a:noFill/>
        </p:spPr>
        <p:txBody>
          <a:bodyPr wrap="square" lIns="91201" tIns="45600" rIns="91201" bIns="45600" rtlCol="0">
            <a:spAutoFit/>
          </a:bodyPr>
          <a:lstStyle/>
          <a:p>
            <a:pPr defTabSz="456791">
              <a:lnSpc>
                <a:spcPts val="700"/>
              </a:lnSpc>
              <a:spcAft>
                <a:spcPts val="1000"/>
              </a:spcAft>
              <a:buClr>
                <a:srgbClr val="CF1E24"/>
              </a:buClr>
              <a:buSzPct val="90000"/>
              <a:defRPr/>
            </a:pPr>
            <a:r>
              <a:rPr lang="it-IT" altLang="it-IT" sz="1000" b="1" dirty="0" smtClean="0">
                <a:solidFill>
                  <a:schemeClr val="tx1">
                    <a:lumMod val="75000"/>
                    <a:lumOff val="25000"/>
                  </a:schemeClr>
                </a:solidFill>
              </a:rPr>
              <a:t>Smart </a:t>
            </a:r>
            <a:r>
              <a:rPr lang="it-IT" altLang="it-IT" sz="1000" b="1" dirty="0" err="1" smtClean="0">
                <a:solidFill>
                  <a:schemeClr val="tx1">
                    <a:lumMod val="75000"/>
                    <a:lumOff val="25000"/>
                  </a:schemeClr>
                </a:solidFill>
              </a:rPr>
              <a:t>Tourism</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statistics</a:t>
            </a:r>
            <a:r>
              <a:rPr lang="it-IT" altLang="it-IT" sz="1000" b="1" dirty="0" smtClean="0">
                <a:solidFill>
                  <a:schemeClr val="tx1">
                    <a:lumMod val="75000"/>
                    <a:lumOff val="25000"/>
                  </a:schemeClr>
                </a:solidFill>
              </a:rPr>
              <a:t>: </a:t>
            </a:r>
            <a:r>
              <a:rPr lang="it-IT" altLang="it-IT" sz="1000" b="1" dirty="0" err="1" smtClean="0">
                <a:solidFill>
                  <a:schemeClr val="tx1">
                    <a:lumMod val="75000"/>
                    <a:lumOff val="25000"/>
                  </a:schemeClr>
                </a:solidFill>
              </a:rPr>
              <a:t>improving</a:t>
            </a:r>
            <a:r>
              <a:rPr lang="it-IT" altLang="it-IT" sz="1000" b="1" dirty="0" smtClean="0">
                <a:solidFill>
                  <a:schemeClr val="tx1">
                    <a:lumMod val="75000"/>
                    <a:lumOff val="25000"/>
                  </a:schemeClr>
                </a:solidFill>
              </a:rPr>
              <a:t> the </a:t>
            </a:r>
            <a:r>
              <a:rPr lang="it-IT" altLang="it-IT" sz="1000" b="1" dirty="0" err="1" smtClean="0">
                <a:solidFill>
                  <a:schemeClr val="tx1">
                    <a:lumMod val="75000"/>
                    <a:lumOff val="25000"/>
                  </a:schemeClr>
                </a:solidFill>
              </a:rPr>
              <a:t>range</a:t>
            </a:r>
            <a:r>
              <a:rPr lang="it-IT" altLang="it-IT" sz="1000" b="1" dirty="0" smtClean="0">
                <a:solidFill>
                  <a:schemeClr val="tx1">
                    <a:lumMod val="75000"/>
                    <a:lumOff val="25000"/>
                  </a:schemeClr>
                </a:solidFill>
              </a:rPr>
              <a:t> of service </a:t>
            </a:r>
            <a:r>
              <a:rPr lang="it-IT" altLang="it-IT" sz="1000" b="1" dirty="0" err="1" smtClean="0">
                <a:solidFill>
                  <a:schemeClr val="tx1">
                    <a:lumMod val="75000"/>
                    <a:lumOff val="25000"/>
                  </a:schemeClr>
                </a:solidFill>
              </a:rPr>
              <a:t>offering</a:t>
            </a:r>
            <a:r>
              <a:rPr lang="it-IT" altLang="it-IT" sz="1000" b="1" dirty="0" smtClean="0">
                <a:solidFill>
                  <a:schemeClr val="tx1">
                    <a:lumMod val="75000"/>
                    <a:lumOff val="25000"/>
                  </a:schemeClr>
                </a:solidFill>
              </a:rPr>
              <a:t> in Rome – </a:t>
            </a:r>
            <a:r>
              <a:rPr lang="it-IT" sz="1000" dirty="0" smtClean="0">
                <a:solidFill>
                  <a:schemeClr val="tx1">
                    <a:lumMod val="75000"/>
                    <a:lumOff val="25000"/>
                  </a:schemeClr>
                </a:solidFill>
              </a:rPr>
              <a:t>SMARTSTATISTICS4SMARTCITIES</a:t>
            </a:r>
            <a:endParaRPr lang="it-IT" altLang="it-IT" sz="1000" b="1" dirty="0">
              <a:solidFill>
                <a:prstClr val="black">
                  <a:lumMod val="75000"/>
                  <a:lumOff val="25000"/>
                </a:prstClr>
              </a:solidFill>
            </a:endParaRPr>
          </a:p>
          <a:p>
            <a:pPr defTabSz="456791">
              <a:lnSpc>
                <a:spcPts val="700"/>
              </a:lnSpc>
              <a:spcAft>
                <a:spcPts val="1000"/>
              </a:spcAft>
              <a:buClr>
                <a:srgbClr val="CF1E24"/>
              </a:buClr>
              <a:buSzPct val="90000"/>
              <a:defRPr/>
            </a:pPr>
            <a:r>
              <a:rPr lang="it-IT" sz="1000" dirty="0" smtClean="0">
                <a:solidFill>
                  <a:prstClr val="black">
                    <a:lumMod val="75000"/>
                    <a:lumOff val="25000"/>
                  </a:prstClr>
                </a:solidFill>
              </a:rPr>
              <a:t>Kalamata, 5-6 </a:t>
            </a:r>
            <a:r>
              <a:rPr lang="it-IT" sz="1000" dirty="0" err="1" smtClean="0">
                <a:solidFill>
                  <a:prstClr val="black">
                    <a:lumMod val="75000"/>
                    <a:lumOff val="25000"/>
                  </a:prstClr>
                </a:solidFill>
              </a:rPr>
              <a:t>October</a:t>
            </a:r>
            <a:r>
              <a:rPr lang="it-IT" sz="1000" dirty="0" smtClean="0">
                <a:solidFill>
                  <a:prstClr val="black">
                    <a:lumMod val="75000"/>
                    <a:lumOff val="25000"/>
                  </a:prstClr>
                </a:solidFill>
              </a:rPr>
              <a:t> 2018</a:t>
            </a:r>
            <a:endParaRPr lang="it-IT" sz="1000" dirty="0">
              <a:solidFill>
                <a:prstClr val="black">
                  <a:lumMod val="75000"/>
                  <a:lumOff val="25000"/>
                </a:prstClr>
              </a:solidFill>
            </a:endParaRPr>
          </a:p>
        </p:txBody>
      </p:sp>
      <p:pic>
        <p:nvPicPr>
          <p:cNvPr id="29"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7003" y="4728089"/>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107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ottoCategoria xmlns="679261c3-551f-4e86-913f-177e0e529669">-</SottoCategoria>
    <Categoria xmlns="c58f2efd-82a8-4ecf-b395-8c25e928921d">Power Point</Categoria>
    <_dlc_DocId xmlns="459159c4-d20a-4ff3-9b11-fbd127bd52e5">INTRANET-14-77</_dlc_DocId>
    <_dlc_DocIdUrl xmlns="459159c4-d20a-4ff3-9b11-fbd127bd52e5">
      <Url>https://intranet.istat.it/Collaborativi/_layouts/15/DocIdRedir.aspx?ID=INTRANET-14-77</Url>
      <Description>INTRANET-14-77</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o" ma:contentTypeID="0x010100661A2BE3120D674DA36C11D6006822D4" ma:contentTypeVersion="3" ma:contentTypeDescription="Creare un nuovo documento." ma:contentTypeScope="" ma:versionID="df9c2651dffb292a836ec0f0d60ecf0c">
  <xsd:schema xmlns:xsd="http://www.w3.org/2001/XMLSchema" xmlns:xs="http://www.w3.org/2001/XMLSchema" xmlns:p="http://schemas.microsoft.com/office/2006/metadata/properties" xmlns:ns2="c58f2efd-82a8-4ecf-b395-8c25e928921d" xmlns:ns3="459159c4-d20a-4ff3-9b11-fbd127bd52e5" xmlns:ns4="679261c3-551f-4e86-913f-177e0e529669" targetNamespace="http://schemas.microsoft.com/office/2006/metadata/properties" ma:root="true" ma:fieldsID="f820cdc17a90b00845ec72bfdbf88abe" ns2:_="" ns3:_="" ns4:_="">
    <xsd:import namespace="c58f2efd-82a8-4ecf-b395-8c25e928921d"/>
    <xsd:import namespace="459159c4-d20a-4ff3-9b11-fbd127bd52e5"/>
    <xsd:import namespace="679261c3-551f-4e86-913f-177e0e529669"/>
    <xsd:element name="properties">
      <xsd:complexType>
        <xsd:sequence>
          <xsd:element name="documentManagement">
            <xsd:complexType>
              <xsd:all>
                <xsd:element ref="ns2:Categoria"/>
                <xsd:element ref="ns3:_dlc_DocId" minOccurs="0"/>
                <xsd:element ref="ns3:_dlc_DocIdUrl" minOccurs="0"/>
                <xsd:element ref="ns3:_dlc_DocIdPersistId" minOccurs="0"/>
                <xsd:element ref="ns4:SottoCategori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f2efd-82a8-4ecf-b395-8c25e928921d" elementFormDefault="qualified">
    <xsd:import namespace="http://schemas.microsoft.com/office/2006/documentManagement/types"/>
    <xsd:import namespace="http://schemas.microsoft.com/office/infopath/2007/PartnerControls"/>
    <xsd:element name="Categoria" ma:index="8" ma:displayName="Categoria" ma:default="Logo" ma:format="Dropdown" ma:internalName="Categoria">
      <xsd:simpleType>
        <xsd:restriction base="dms:Choice">
          <xsd:enumeration value="Logo"/>
          <xsd:enumeration value="Carta intestata con protocollo"/>
          <xsd:enumeration value="Carta intestata senza protocollo"/>
          <xsd:enumeration value="Power Point"/>
          <xsd:enumeration value="Libri digitali e cartacei"/>
          <xsd:enumeration value="Tavole di dati online"/>
          <xsd:enumeration value="Grafici interattivi"/>
          <xsd:enumeration value="Strumenti di comunicazione per i Censimenti permanenti"/>
          <xsd:enumeration value="Strumenti di comunicazione relativi al Censimento generale dell'Agricoltura 2020"/>
        </xsd:restriction>
      </xsd:simpleType>
    </xsd:element>
  </xsd:schema>
  <xsd:schema xmlns:xsd="http://www.w3.org/2001/XMLSchema" xmlns:xs="http://www.w3.org/2001/XMLSchema" xmlns:dms="http://schemas.microsoft.com/office/2006/documentManagement/types" xmlns:pc="http://schemas.microsoft.com/office/infopath/2007/PartnerControls" targetNamespace="459159c4-d20a-4ff3-9b11-fbd127bd52e5" elementFormDefault="qualified">
    <xsd:import namespace="http://schemas.microsoft.com/office/2006/documentManagement/types"/>
    <xsd:import namespace="http://schemas.microsoft.com/office/infopath/2007/PartnerControls"/>
    <xsd:element name="_dlc_DocId" ma:index="9" nillable="true" ma:displayName="Valore ID documento" ma:description="Valore dell'ID documento assegnato all'elemento." ma:internalName="_dlc_DocId" ma:readOnly="true">
      <xsd:simpleType>
        <xsd:restriction base="dms:Text"/>
      </xsd:simpleType>
    </xsd:element>
    <xsd:element name="_dlc_DocIdUrl" ma:index="10" nillable="true" ma:displayName="ID documento" ma:description="Collegamento permanente al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79261c3-551f-4e86-913f-177e0e529669" elementFormDefault="qualified">
    <xsd:import namespace="http://schemas.microsoft.com/office/2006/documentManagement/types"/>
    <xsd:import namespace="http://schemas.microsoft.com/office/infopath/2007/PartnerControls"/>
    <xsd:element name="SottoCategoria" ma:index="12" nillable="true" ma:displayName="Sottocategoria" ma:default="-" ma:format="Dropdown" ma:internalName="SottoCategoria">
      <xsd:simpleType>
        <xsd:restriction base="dms:Choice">
          <xsd:enumeration value="-"/>
          <xsd:enumeration value="1- CP Generico"/>
          <xsd:enumeration value="2- CP Popolazione"/>
          <xsd:enumeration value="3- CP Imprese"/>
          <xsd:enumeration value="4- CP Istituzioni pubbliche"/>
          <xsd:enumeration value="5- CP Istituzioni non profit"/>
          <xsd:enumeration value="6- CP Agricoltur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E1E69A-D261-41D1-B2E5-EDFC0C28DA66}">
  <ds:schemaRefs>
    <ds:schemaRef ds:uri="http://schemas.microsoft.com/sharepoint/v3/contenttype/forms"/>
  </ds:schemaRefs>
</ds:datastoreItem>
</file>

<file path=customXml/itemProps2.xml><?xml version="1.0" encoding="utf-8"?>
<ds:datastoreItem xmlns:ds="http://schemas.openxmlformats.org/officeDocument/2006/customXml" ds:itemID="{FA0E81DE-5F0B-421A-93B4-EF95C1639E19}">
  <ds:schemaRefs>
    <ds:schemaRef ds:uri="http://schemas.microsoft.com/office/2006/documentManagement/types"/>
    <ds:schemaRef ds:uri="http://purl.org/dc/dcmitype/"/>
    <ds:schemaRef ds:uri="459159c4-d20a-4ff3-9b11-fbd127bd52e5"/>
    <ds:schemaRef ds:uri="679261c3-551f-4e86-913f-177e0e529669"/>
    <ds:schemaRef ds:uri="http://purl.org/dc/terms/"/>
    <ds:schemaRef ds:uri="c58f2efd-82a8-4ecf-b395-8c25e928921d"/>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C1F3400-3218-46A8-B7DF-4CAC3240349B}">
  <ds:schemaRefs>
    <ds:schemaRef ds:uri="http://schemas.microsoft.com/sharepoint/events"/>
  </ds:schemaRefs>
</ds:datastoreItem>
</file>

<file path=customXml/itemProps4.xml><?xml version="1.0" encoding="utf-8"?>
<ds:datastoreItem xmlns:ds="http://schemas.openxmlformats.org/officeDocument/2006/customXml" ds:itemID="{59A2A88F-A12B-437C-BC4D-087D731786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f2efd-82a8-4ecf-b395-8c25e928921d"/>
    <ds:schemaRef ds:uri="459159c4-d20a-4ff3-9b11-fbd127bd52e5"/>
    <ds:schemaRef ds:uri="679261c3-551f-4e86-913f-177e0e5296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15116</TotalTime>
  <Words>1430</Words>
  <Application>Microsoft Office PowerPoint</Application>
  <PresentationFormat>Presentazione su schermo (16:9)</PresentationFormat>
  <Paragraphs>202</Paragraphs>
  <Slides>13</Slides>
  <Notes>13</Notes>
  <HiddenSlides>0</HiddenSlides>
  <MMClips>0</MMClips>
  <ScaleCrop>false</ScaleCrop>
  <HeadingPairs>
    <vt:vector size="4" baseType="variant">
      <vt:variant>
        <vt:lpstr>Tema</vt:lpstr>
      </vt:variant>
      <vt:variant>
        <vt:i4>3</vt:i4>
      </vt:variant>
      <vt:variant>
        <vt:lpstr>Titoli diapositive</vt:lpstr>
      </vt:variant>
      <vt:variant>
        <vt:i4>13</vt:i4>
      </vt:variant>
    </vt:vector>
  </HeadingPairs>
  <TitlesOfParts>
    <vt:vector size="16" baseType="lpstr">
      <vt:lpstr>Tema di Office</vt:lpstr>
      <vt:lpstr>1_Tema di Office</vt:lpstr>
      <vt:lpstr>2_Tema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slide</dc:title>
  <dc:creator>elena grimaccia</dc:creator>
  <cp:lastModifiedBy>Massimo De Cubellis</cp:lastModifiedBy>
  <cp:revision>1454</cp:revision>
  <cp:lastPrinted>2018-09-27T08:50:37Z</cp:lastPrinted>
  <dcterms:created xsi:type="dcterms:W3CDTF">2015-05-13T08:31:54Z</dcterms:created>
  <dcterms:modified xsi:type="dcterms:W3CDTF">2018-10-01T13:49:54Z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0x010100661A2BE3120D674DA36C11D6006822D4</vt:lpwstr>
  </property>
  <property fmtid="{D5CDD505-2E9C-101B-9397-08002B2CF9AE}" pid="3" name="_dlc_DocIdItemGuid">
    <vt:lpwstr>9e0de80d-cc6b-4586-a7d5-f445339ce8d5</vt:lpwstr>
  </property>
</Properties>
</file>